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082" r:id="rId4"/>
  </p:sldMasterIdLst>
  <p:notesMasterIdLst>
    <p:notesMasterId r:id="rId15"/>
  </p:notesMasterIdLst>
  <p:handoutMasterIdLst>
    <p:handoutMasterId r:id="rId16"/>
  </p:handoutMasterIdLst>
  <p:sldIdLst>
    <p:sldId id="330" r:id="rId5"/>
    <p:sldId id="373" r:id="rId6"/>
    <p:sldId id="376" r:id="rId7"/>
    <p:sldId id="377" r:id="rId8"/>
    <p:sldId id="378" r:id="rId9"/>
    <p:sldId id="382" r:id="rId10"/>
    <p:sldId id="380" r:id="rId11"/>
    <p:sldId id="381" r:id="rId12"/>
    <p:sldId id="383" r:id="rId13"/>
    <p:sldId id="374" r:id="rId14"/>
  </p:sldIdLst>
  <p:sldSz cx="9144000" cy="6858000" type="screen4x3"/>
  <p:notesSz cx="6858000" cy="91440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3" orient="horz" pos="1366" userDrawn="1">
          <p15:clr>
            <a:srgbClr val="A4A3A4"/>
          </p15:clr>
        </p15:guide>
        <p15:guide id="4" orient="horz" pos="1275" userDrawn="1">
          <p15:clr>
            <a:srgbClr val="A4A3A4"/>
          </p15:clr>
        </p15:guide>
        <p15:guide id="7" orient="horz" pos="2160" userDrawn="1">
          <p15:clr>
            <a:srgbClr val="A4A3A4"/>
          </p15:clr>
        </p15:guide>
        <p15:guide id="8" orient="horz" pos="3861" userDrawn="1">
          <p15:clr>
            <a:srgbClr val="A4A3A4"/>
          </p15:clr>
        </p15:guide>
        <p15:guide id="9" orient="horz" pos="3589" userDrawn="1">
          <p15:clr>
            <a:srgbClr val="A4A3A4"/>
          </p15:clr>
        </p15:guide>
        <p15:guide id="10" pos="124" userDrawn="1">
          <p15:clr>
            <a:srgbClr val="A4A3A4"/>
          </p15:clr>
        </p15:guide>
        <p15:guide id="12" pos="5636" userDrawn="1">
          <p15:clr>
            <a:srgbClr val="A4A3A4"/>
          </p15:clr>
        </p15:guide>
        <p15:guide id="13" pos="243" userDrawn="1">
          <p15:clr>
            <a:srgbClr val="A4A3A4"/>
          </p15:clr>
        </p15:guide>
        <p15:guide id="15" pos="447" userDrawn="1">
          <p15:clr>
            <a:srgbClr val="A4A3A4"/>
          </p15:clr>
        </p15:guide>
        <p15:guide id="16" pos="5279" userDrawn="1">
          <p15:clr>
            <a:srgbClr val="A4A3A4"/>
          </p15:clr>
        </p15:guide>
        <p15:guide id="17" pos="2880" userDrawn="1">
          <p15:clr>
            <a:srgbClr val="A4A3A4"/>
          </p15:clr>
        </p15:guide>
        <p15:guide id="18" pos="2268" userDrawn="1">
          <p15:clr>
            <a:srgbClr val="A4A3A4"/>
          </p15:clr>
        </p15:guide>
        <p15:guide id="21" orient="horz" pos="618" userDrawn="1">
          <p15:clr>
            <a:srgbClr val="A4A3A4"/>
          </p15:clr>
        </p15:guide>
        <p15:guide id="23" pos="4071" userDrawn="1">
          <p15:clr>
            <a:srgbClr val="A4A3A4"/>
          </p15:clr>
        </p15:guide>
        <p15:guide id="24" pos="5534"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80000"/>
    <a:srgbClr val="D2421F"/>
    <a:srgbClr val="F2F2F2"/>
    <a:srgbClr val="0071BC"/>
    <a:srgbClr val="FF2700"/>
    <a:srgbClr val="0078D7"/>
    <a:srgbClr val="005E9E"/>
    <a:srgbClr val="0071C0"/>
    <a:srgbClr val="FFFFFF"/>
    <a:srgbClr val="C8302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80" autoAdjust="0"/>
    <p:restoredTop sz="82909" autoAdjust="0"/>
  </p:normalViewPr>
  <p:slideViewPr>
    <p:cSldViewPr snapToGrid="0">
      <p:cViewPr varScale="1">
        <p:scale>
          <a:sx n="92" d="100"/>
          <a:sy n="92" d="100"/>
        </p:scale>
        <p:origin x="1496" y="184"/>
      </p:cViewPr>
      <p:guideLst>
        <p:guide orient="horz" pos="1366"/>
        <p:guide orient="horz" pos="1275"/>
        <p:guide orient="horz" pos="2160"/>
        <p:guide orient="horz" pos="3861"/>
        <p:guide orient="horz" pos="3589"/>
        <p:guide pos="124"/>
        <p:guide pos="5636"/>
        <p:guide pos="243"/>
        <p:guide pos="447"/>
        <p:guide pos="5279"/>
        <p:guide pos="2880"/>
        <p:guide pos="2268"/>
        <p:guide orient="horz" pos="618"/>
        <p:guide pos="4071"/>
        <p:guide pos="5534"/>
      </p:guideLst>
    </p:cSldViewPr>
  </p:slideViewPr>
  <p:notesTextViewPr>
    <p:cViewPr>
      <p:scale>
        <a:sx n="150" d="100"/>
        <a:sy n="150" d="100"/>
      </p:scale>
      <p:origin x="0" y="0"/>
    </p:cViewPr>
  </p:notesTextViewPr>
  <p:sorterViewPr>
    <p:cViewPr varScale="1">
      <p:scale>
        <a:sx n="1" d="1"/>
        <a:sy n="1" d="1"/>
      </p:scale>
      <p:origin x="0" y="0"/>
    </p:cViewPr>
  </p:sorterViewPr>
  <p:notesViewPr>
    <p:cSldViewPr snapToGrid="0" showGuides="1">
      <p:cViewPr varScale="1">
        <p:scale>
          <a:sx n="57" d="100"/>
          <a:sy n="57" d="100"/>
        </p:scale>
        <p:origin x="2832" y="7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20" Type="http://schemas.openxmlformats.org/officeDocument/2006/relationships/tableStyles" Target="tableStyles.xml"/><Relationship Id="rId21" Type="http://schemas.microsoft.com/office/2015/10/relationships/revisionInfo" Target="revisionInfo.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notesMaster" Target="notesMasters/notesMaster1.xml"/><Relationship Id="rId16" Type="http://schemas.openxmlformats.org/officeDocument/2006/relationships/handoutMaster" Target="handoutMasters/handoutMaster1.xml"/><Relationship Id="rId17" Type="http://schemas.openxmlformats.org/officeDocument/2006/relationships/presProps" Target="presProps.xml"/><Relationship Id="rId18" Type="http://schemas.openxmlformats.org/officeDocument/2006/relationships/viewProps" Target="viewProps.xml"/><Relationship Id="rId19" Type="http://schemas.openxmlformats.org/officeDocument/2006/relationships/theme" Target="theme/theme1.xml"/><Relationship Id="rId1" Type="http://schemas.openxmlformats.org/officeDocument/2006/relationships/customXml" Target="../customXml/item1.xml"/><Relationship Id="rId2" Type="http://schemas.openxmlformats.org/officeDocument/2006/relationships/customXml" Target="../customXml/item2.xml"/><Relationship Id="rId3" Type="http://schemas.openxmlformats.org/officeDocument/2006/relationships/customXml" Target="../customXml/item3.xml"/><Relationship Id="rId4" Type="http://schemas.openxmlformats.org/officeDocument/2006/relationships/slideMaster" Target="slideMasters/slideMaster1.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 Id="rId2" Type="http://schemas.openxmlformats.org/officeDocument/2006/relationships/image" Target="../media/image3.png"/></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a:t>Microsoft SharePoint Server 2013</a:t>
            </a:r>
          </a:p>
        </p:txBody>
      </p:sp>
      <p:sp>
        <p:nvSpPr>
          <p:cNvPr id="8" name="Footer Placeholder 7"/>
          <p:cNvSpPr>
            <a:spLocks noGrp="1"/>
          </p:cNvSpPr>
          <p:nvPr>
            <p:ph type="ftr" sz="quarter" idx="2"/>
          </p:nvPr>
        </p:nvSpPr>
        <p:spPr>
          <a:xfrm>
            <a:off x="0" y="8685212"/>
            <a:ext cx="5758543" cy="457201"/>
          </a:xfrm>
          <a:prstGeom prst="rect">
            <a:avLst/>
          </a:prstGeom>
        </p:spPr>
        <p:txBody>
          <a:bodyPr vert="horz" lIns="0" tIns="45720" rIns="91440" bIns="45720" rtlCol="0" anchor="t"/>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t>‹Nr.›</a:t>
            </a:fld>
            <a:endParaRPr lang="en-US"/>
          </a:p>
        </p:txBody>
      </p:sp>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a:stretch/>
        </p:blipFill>
        <p:spPr bwMode="black">
          <a:xfrm>
            <a:off x="5136605" y="0"/>
            <a:ext cx="1599837" cy="548640"/>
          </a:xfrm>
          <a:prstGeom prst="rect">
            <a:avLst/>
          </a:prstGeom>
        </p:spPr>
      </p:pic>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 Id="rId2" Type="http://schemas.openxmlformats.org/officeDocument/2006/relationships/image" Target="../media/image2.png"/></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Slide Image Placeholder 8"/>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vl1pPr>
          </a:lstStyle>
          <a:p>
            <a:fld id="{B4008EB6-D09E-4580-8CD6-DDB14511944F}" type="slidenum">
              <a:rPr lang="en-US" smtClean="0"/>
              <a:t>‹Nr.›</a:t>
            </a:fld>
            <a:endParaRPr lang="en-US" dirty="0"/>
          </a:p>
        </p:txBody>
      </p:sp>
      <p:sp>
        <p:nvSpPr>
          <p:cNvPr id="14"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a:t>Microsoft SharePoint Server 2013</a:t>
            </a:r>
          </a:p>
        </p:txBody>
      </p:sp>
      <p:sp>
        <p:nvSpPr>
          <p:cNvPr id="15" name="Footer Placeholder 7"/>
          <p:cNvSpPr>
            <a:spLocks noGrp="1"/>
          </p:cNvSpPr>
          <p:nvPr>
            <p:ph type="ftr" sz="quarter" idx="4"/>
          </p:nvPr>
        </p:nvSpPr>
        <p:spPr>
          <a:xfrm>
            <a:off x="-1" y="8685212"/>
            <a:ext cx="5909309" cy="457201"/>
          </a:xfrm>
          <a:prstGeom prst="rect">
            <a:avLst/>
          </a:prstGeom>
        </p:spPr>
        <p:txBody>
          <a:bodyPr vert="horz" lIns="0" tIns="45720" rIns="91440" bIns="45720" rtlCol="0" anchor="t"/>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l="24304"/>
          <a:stretch/>
        </p:blipFill>
        <p:spPr bwMode="black">
          <a:xfrm>
            <a:off x="5136605" y="0"/>
            <a:ext cx="1599837" cy="548640"/>
          </a:xfrm>
          <a:prstGeom prst="rect">
            <a:avLst/>
          </a:prstGeom>
        </p:spPr>
      </p:pic>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3" rtl="0" eaLnBrk="1" latinLnBrk="0" hangingPunct="1">
      <a:lnSpc>
        <a:spcPct val="90000"/>
      </a:lnSpc>
      <a:spcAft>
        <a:spcPts val="333"/>
      </a:spcAft>
      <a:defRPr sz="900" kern="1200">
        <a:solidFill>
          <a:schemeClr val="tx1"/>
        </a:solidFill>
        <a:latin typeface="Segoe UI Light"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GB" dirty="0"/>
              <a:t>Template</a:t>
            </a:r>
            <a:r>
              <a:rPr lang="en-GB" baseline="0" dirty="0"/>
              <a:t> may be modified but please keep the title and the sponsor slide. </a:t>
            </a:r>
            <a:endParaRPr lang="en-GB" dirty="0"/>
          </a:p>
          <a:p>
            <a:r>
              <a:rPr lang="en-GB" dirty="0"/>
              <a:t>Twitter hashtag: #</a:t>
            </a:r>
            <a:r>
              <a:rPr lang="en-GB" dirty="0" err="1"/>
              <a:t>spsbcn</a:t>
            </a:r>
            <a:r>
              <a:rPr lang="en-GB" dirty="0"/>
              <a:t> for all sessions</a:t>
            </a:r>
          </a:p>
        </p:txBody>
      </p:sp>
      <p:sp>
        <p:nvSpPr>
          <p:cNvPr id="4" name="Slide Number Placeholder 3"/>
          <p:cNvSpPr>
            <a:spLocks noGrp="1"/>
          </p:cNvSpPr>
          <p:nvPr>
            <p:ph type="sldNum" sz="quarter" idx="10"/>
          </p:nvPr>
        </p:nvSpPr>
        <p:spPr/>
        <p:txBody>
          <a:bodyPr/>
          <a:lstStyle/>
          <a:p>
            <a:fld id="{675416BA-65F7-274A-AD61-D0FA78F3AA6E}" type="slidenum">
              <a:rPr lang="en-US" smtClean="0"/>
              <a:pPr/>
              <a:t>1</a:t>
            </a:fld>
            <a:endParaRPr lang="en-US"/>
          </a:p>
        </p:txBody>
      </p:sp>
    </p:spTree>
    <p:extLst>
      <p:ext uri="{BB962C8B-B14F-4D97-AF65-F5344CB8AC3E}">
        <p14:creationId xmlns:p14="http://schemas.microsoft.com/office/powerpoint/2010/main" val="1405993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ca-ES" dirty="0" err="1"/>
              <a:t>Use</a:t>
            </a:r>
            <a:r>
              <a:rPr lang="ca-ES" dirty="0"/>
              <a:t> </a:t>
            </a:r>
            <a:r>
              <a:rPr lang="ca-ES" dirty="0" err="1"/>
              <a:t>this</a:t>
            </a:r>
            <a:r>
              <a:rPr lang="ca-ES" dirty="0"/>
              <a:t> as </a:t>
            </a:r>
            <a:r>
              <a:rPr lang="ca-ES" dirty="0" err="1"/>
              <a:t>the</a:t>
            </a:r>
            <a:r>
              <a:rPr lang="ca-ES" dirty="0"/>
              <a:t> </a:t>
            </a:r>
            <a:r>
              <a:rPr lang="ca-ES" dirty="0" err="1"/>
              <a:t>first</a:t>
            </a:r>
            <a:r>
              <a:rPr lang="ca-ES" baseline="0" dirty="0"/>
              <a:t> </a:t>
            </a:r>
            <a:r>
              <a:rPr lang="ca-ES" baseline="0" dirty="0" err="1"/>
              <a:t>slide</a:t>
            </a:r>
            <a:r>
              <a:rPr lang="ca-ES" baseline="0" dirty="0"/>
              <a:t> in </a:t>
            </a:r>
            <a:r>
              <a:rPr lang="ca-ES" baseline="0" dirty="0" err="1"/>
              <a:t>your</a:t>
            </a:r>
            <a:r>
              <a:rPr lang="ca-ES" baseline="0" dirty="0"/>
              <a:t> </a:t>
            </a:r>
            <a:r>
              <a:rPr lang="ca-ES" baseline="0" dirty="0" err="1"/>
              <a:t>slide</a:t>
            </a:r>
            <a:r>
              <a:rPr lang="ca-ES" baseline="0" dirty="0"/>
              <a:t> </a:t>
            </a:r>
            <a:r>
              <a:rPr lang="ca-ES" baseline="0" dirty="0" err="1"/>
              <a:t>deck</a:t>
            </a:r>
            <a:endParaRPr lang="es-ES" dirty="0"/>
          </a:p>
        </p:txBody>
      </p:sp>
      <p:sp>
        <p:nvSpPr>
          <p:cNvPr id="4" name="Slide Number Placeholder 3"/>
          <p:cNvSpPr>
            <a:spLocks noGrp="1"/>
          </p:cNvSpPr>
          <p:nvPr>
            <p:ph type="sldNum" sz="quarter" idx="10"/>
          </p:nvPr>
        </p:nvSpPr>
        <p:spPr/>
        <p:txBody>
          <a:bodyPr/>
          <a:lstStyle/>
          <a:p>
            <a:fld id="{B4008EB6-D09E-4580-8CD6-DDB14511944F}" type="slidenum">
              <a:rPr lang="en-US" smtClean="0"/>
              <a:t>2</a:t>
            </a:fld>
            <a:endParaRPr lang="en-US" dirty="0"/>
          </a:p>
        </p:txBody>
      </p:sp>
      <p:sp>
        <p:nvSpPr>
          <p:cNvPr id="5" name="Header Placeholder 4"/>
          <p:cNvSpPr>
            <a:spLocks noGrp="1"/>
          </p:cNvSpPr>
          <p:nvPr>
            <p:ph type="hdr" sz="quarter" idx="11"/>
          </p:nvPr>
        </p:nvSpPr>
        <p:spPr/>
        <p:txBody>
          <a:bodyPr/>
          <a:lstStyle/>
          <a:p>
            <a:r>
              <a:rPr lang="en-US"/>
              <a:t>Microsoft SharePoint Server 2013</a:t>
            </a:r>
            <a:endParaRPr lang="en-US" dirty="0"/>
          </a:p>
        </p:txBody>
      </p:sp>
      <p:sp>
        <p:nvSpPr>
          <p:cNvPr id="6" name="Footer Placeholder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5463081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dirty="0"/>
          </a:p>
        </p:txBody>
      </p:sp>
      <p:sp>
        <p:nvSpPr>
          <p:cNvPr id="4" name="Marcador de número de diapositiva 3"/>
          <p:cNvSpPr>
            <a:spLocks noGrp="1"/>
          </p:cNvSpPr>
          <p:nvPr>
            <p:ph type="sldNum" sz="quarter" idx="10"/>
          </p:nvPr>
        </p:nvSpPr>
        <p:spPr/>
        <p:txBody>
          <a:bodyPr/>
          <a:lstStyle/>
          <a:p>
            <a:fld id="{AB87729A-BA9F-8C4B-A015-C9ED7C951017}" type="slidenum">
              <a:rPr lang="es-ES_tradnl" smtClean="0"/>
              <a:t>3</a:t>
            </a:fld>
            <a:endParaRPr lang="es-ES_tradnl"/>
          </a:p>
        </p:txBody>
      </p:sp>
    </p:spTree>
    <p:extLst>
      <p:ext uri="{BB962C8B-B14F-4D97-AF65-F5344CB8AC3E}">
        <p14:creationId xmlns:p14="http://schemas.microsoft.com/office/powerpoint/2010/main" val="4407803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rgbClr val="C8302D"/>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34212" y="2109542"/>
            <a:ext cx="7680340" cy="997196"/>
          </a:xfrm>
        </p:spPr>
        <p:txBody>
          <a:bodyPr anchor="b" anchorCtr="0"/>
          <a:lstStyle>
            <a:lvl1pPr>
              <a:defRPr sz="5401" spc="-113" baseline="0">
                <a:gradFill>
                  <a:gsLst>
                    <a:gs pos="1250">
                      <a:schemeClr val="bg1"/>
                    </a:gs>
                    <a:gs pos="100000">
                      <a:schemeClr val="bg1"/>
                    </a:gs>
                  </a:gsLst>
                  <a:lin ang="5400000" scaled="0"/>
                </a:gradFill>
              </a:defRPr>
            </a:lvl1pPr>
          </a:lstStyle>
          <a:p>
            <a:r>
              <a:rPr lang="en-US" dirty="0"/>
              <a:t>Click to edit title style</a:t>
            </a:r>
          </a:p>
        </p:txBody>
      </p:sp>
      <p:sp>
        <p:nvSpPr>
          <p:cNvPr id="5" name="Text Placeholder 4"/>
          <p:cNvSpPr>
            <a:spLocks noGrp="1"/>
          </p:cNvSpPr>
          <p:nvPr>
            <p:ph type="body" sz="quarter" idx="12" hasCustomPrompt="1"/>
          </p:nvPr>
        </p:nvSpPr>
        <p:spPr>
          <a:xfrm>
            <a:off x="734212" y="3425825"/>
            <a:ext cx="7680340" cy="498598"/>
          </a:xfrm>
        </p:spPr>
        <p:txBody>
          <a:bodyPr>
            <a:noAutofit/>
          </a:bodyPr>
          <a:lstStyle>
            <a:lvl1pPr marL="0" indent="0">
              <a:spcBef>
                <a:spcPts val="0"/>
              </a:spcBef>
              <a:buNone/>
              <a:defRPr spc="-53" baseline="0">
                <a:gradFill>
                  <a:gsLst>
                    <a:gs pos="0">
                      <a:schemeClr val="bg1"/>
                    </a:gs>
                    <a:gs pos="100000">
                      <a:schemeClr val="bg1"/>
                    </a:gs>
                  </a:gsLst>
                  <a:lin ang="5400000" scaled="0"/>
                </a:gradFill>
                <a:latin typeface="+mj-lt"/>
              </a:defRPr>
            </a:lvl1pPr>
          </a:lstStyle>
          <a:p>
            <a:pPr lvl="0"/>
            <a:r>
              <a:rPr lang="en-US" dirty="0"/>
              <a:t>Speaker Title</a:t>
            </a:r>
          </a:p>
        </p:txBody>
      </p:sp>
    </p:spTree>
    <p:extLst>
      <p:ext uri="{BB962C8B-B14F-4D97-AF65-F5344CB8AC3E}">
        <p14:creationId xmlns:p14="http://schemas.microsoft.com/office/powerpoint/2010/main" val="7715949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1_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34212" y="2109542"/>
            <a:ext cx="7680340" cy="997196"/>
          </a:xfrm>
        </p:spPr>
        <p:txBody>
          <a:bodyPr anchor="b" anchorCtr="0"/>
          <a:lstStyle>
            <a:lvl1pPr>
              <a:defRPr sz="5401" spc="-113" baseline="0">
                <a:solidFill>
                  <a:schemeClr val="bg2">
                    <a:lumMod val="75000"/>
                  </a:schemeClr>
                </a:solidFill>
              </a:defRPr>
            </a:lvl1pPr>
          </a:lstStyle>
          <a:p>
            <a:r>
              <a:rPr lang="en-US" dirty="0"/>
              <a:t>Click to edit title style</a:t>
            </a:r>
          </a:p>
        </p:txBody>
      </p:sp>
      <p:sp>
        <p:nvSpPr>
          <p:cNvPr id="5" name="Text Placeholder 4"/>
          <p:cNvSpPr>
            <a:spLocks noGrp="1"/>
          </p:cNvSpPr>
          <p:nvPr>
            <p:ph type="body" sz="quarter" idx="12" hasCustomPrompt="1"/>
          </p:nvPr>
        </p:nvSpPr>
        <p:spPr>
          <a:xfrm>
            <a:off x="734212" y="3425825"/>
            <a:ext cx="7680340" cy="498598"/>
          </a:xfrm>
        </p:spPr>
        <p:txBody>
          <a:bodyPr>
            <a:noAutofit/>
          </a:bodyPr>
          <a:lstStyle>
            <a:lvl1pPr marL="0" indent="0">
              <a:spcBef>
                <a:spcPts val="0"/>
              </a:spcBef>
              <a:buNone/>
              <a:defRPr spc="-53" baseline="0">
                <a:solidFill>
                  <a:schemeClr val="bg2">
                    <a:lumMod val="75000"/>
                  </a:schemeClr>
                </a:solidFill>
                <a:latin typeface="+mj-lt"/>
              </a:defRPr>
            </a:lvl1pPr>
          </a:lstStyle>
          <a:p>
            <a:pPr lvl="0"/>
            <a:r>
              <a:rPr lang="en-US" dirty="0"/>
              <a:t>Speaker Title</a:t>
            </a:r>
          </a:p>
        </p:txBody>
      </p:sp>
    </p:spTree>
    <p:extLst>
      <p:ext uri="{BB962C8B-B14F-4D97-AF65-F5344CB8AC3E}">
        <p14:creationId xmlns:p14="http://schemas.microsoft.com/office/powerpoint/2010/main" val="11214020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1_Divider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9436" y="2819604"/>
            <a:ext cx="8363938" cy="1218795"/>
          </a:xfrm>
        </p:spPr>
        <p:txBody>
          <a:bodyPr anchor="b" anchorCtr="0"/>
          <a:lstStyle>
            <a:lvl1pPr>
              <a:defRPr sz="6602" spc="-225" baseline="0">
                <a:solidFill>
                  <a:schemeClr val="bg2">
                    <a:lumMod val="75000"/>
                  </a:schemeClr>
                </a:solidFill>
              </a:defRPr>
            </a:lvl1pPr>
          </a:lstStyle>
          <a:p>
            <a:r>
              <a:rPr lang="en-US" dirty="0"/>
              <a:t>Click to edit title style</a:t>
            </a:r>
          </a:p>
        </p:txBody>
      </p:sp>
    </p:spTree>
    <p:extLst>
      <p:ext uri="{BB962C8B-B14F-4D97-AF65-F5344CB8AC3E}">
        <p14:creationId xmlns:p14="http://schemas.microsoft.com/office/powerpoint/2010/main" val="35656813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1_Divider Slide w/ sub titl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9436" y="2819604"/>
            <a:ext cx="8363938" cy="1218795"/>
          </a:xfrm>
        </p:spPr>
        <p:txBody>
          <a:bodyPr anchor="b" anchorCtr="0"/>
          <a:lstStyle>
            <a:lvl1pPr>
              <a:defRPr sz="6602" spc="-225" baseline="0">
                <a:solidFill>
                  <a:schemeClr val="bg2">
                    <a:lumMod val="75000"/>
                  </a:schemeClr>
                </a:solidFill>
              </a:defRPr>
            </a:lvl1pPr>
          </a:lstStyle>
          <a:p>
            <a:r>
              <a:rPr lang="en-US" dirty="0"/>
              <a:t>Click to edit title style</a:t>
            </a:r>
          </a:p>
        </p:txBody>
      </p:sp>
      <p:sp>
        <p:nvSpPr>
          <p:cNvPr id="6" name="Text Placeholder 4"/>
          <p:cNvSpPr>
            <a:spLocks noGrp="1"/>
          </p:cNvSpPr>
          <p:nvPr>
            <p:ph type="body" sz="quarter" idx="12" hasCustomPrompt="1"/>
          </p:nvPr>
        </p:nvSpPr>
        <p:spPr>
          <a:xfrm>
            <a:off x="389436" y="4114857"/>
            <a:ext cx="8363938" cy="498598"/>
          </a:xfrm>
        </p:spPr>
        <p:txBody>
          <a:bodyPr>
            <a:noAutofit/>
          </a:bodyPr>
          <a:lstStyle>
            <a:lvl1pPr marL="0" indent="0">
              <a:spcBef>
                <a:spcPts val="0"/>
              </a:spcBef>
              <a:buNone/>
              <a:defRPr spc="-53" baseline="0">
                <a:solidFill>
                  <a:schemeClr val="bg2">
                    <a:lumMod val="75000"/>
                  </a:schemeClr>
                </a:solidFill>
                <a:latin typeface="+mj-lt"/>
              </a:defRPr>
            </a:lvl1pPr>
          </a:lstStyle>
          <a:p>
            <a:pPr lvl="0"/>
            <a:r>
              <a:rPr lang="en-US" dirty="0"/>
              <a:t>Sub Title</a:t>
            </a:r>
          </a:p>
        </p:txBody>
      </p:sp>
    </p:spTree>
    <p:extLst>
      <p:ext uri="{BB962C8B-B14F-4D97-AF65-F5344CB8AC3E}">
        <p14:creationId xmlns:p14="http://schemas.microsoft.com/office/powerpoint/2010/main" val="16098805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730044" y="4343401"/>
            <a:ext cx="7680340" cy="461665"/>
          </a:xfrm>
        </p:spPr>
        <p:txBody>
          <a:bodyPr>
            <a:noAutofit/>
          </a:bodyPr>
          <a:lstStyle>
            <a:lvl1pPr marL="0" indent="0" algn="l">
              <a:lnSpc>
                <a:spcPct val="90000"/>
              </a:lnSpc>
              <a:spcBef>
                <a:spcPts val="0"/>
              </a:spcBef>
              <a:buNone/>
              <a:defRPr lang="en-US" sz="2701" kern="1200" spc="-53" baseline="0" dirty="0">
                <a:solidFill>
                  <a:srgbClr val="333333"/>
                </a:solidFill>
                <a:latin typeface="+mj-lt"/>
                <a:ea typeface="+mn-ea"/>
                <a:cs typeface="+mn-cs"/>
              </a:defRPr>
            </a:lvl1pPr>
            <a:lvl2pPr marL="342978" indent="0" algn="ctr">
              <a:buNone/>
              <a:defRPr>
                <a:solidFill>
                  <a:schemeClr val="tx1">
                    <a:tint val="75000"/>
                  </a:schemeClr>
                </a:solidFill>
              </a:defRPr>
            </a:lvl2pPr>
            <a:lvl3pPr marL="685955" indent="0" algn="ctr">
              <a:buNone/>
              <a:defRPr>
                <a:solidFill>
                  <a:schemeClr val="tx1">
                    <a:tint val="75000"/>
                  </a:schemeClr>
                </a:solidFill>
              </a:defRPr>
            </a:lvl3pPr>
            <a:lvl4pPr marL="1028933" indent="0" algn="ctr">
              <a:buNone/>
              <a:defRPr>
                <a:solidFill>
                  <a:schemeClr val="tx1">
                    <a:tint val="75000"/>
                  </a:schemeClr>
                </a:solidFill>
              </a:defRPr>
            </a:lvl4pPr>
            <a:lvl5pPr marL="1371911" indent="0" algn="ctr">
              <a:buNone/>
              <a:defRPr>
                <a:solidFill>
                  <a:schemeClr val="tx1">
                    <a:tint val="75000"/>
                  </a:schemeClr>
                </a:solidFill>
              </a:defRPr>
            </a:lvl5pPr>
            <a:lvl6pPr marL="1714889" indent="0" algn="ctr">
              <a:buNone/>
              <a:defRPr>
                <a:solidFill>
                  <a:schemeClr val="tx1">
                    <a:tint val="75000"/>
                  </a:schemeClr>
                </a:solidFill>
              </a:defRPr>
            </a:lvl6pPr>
            <a:lvl7pPr marL="2057866" indent="0" algn="ctr">
              <a:buNone/>
              <a:defRPr>
                <a:solidFill>
                  <a:schemeClr val="tx1">
                    <a:tint val="75000"/>
                  </a:schemeClr>
                </a:solidFill>
              </a:defRPr>
            </a:lvl7pPr>
            <a:lvl8pPr marL="2400844" indent="0" algn="ctr">
              <a:buNone/>
              <a:defRPr>
                <a:solidFill>
                  <a:schemeClr val="tx1">
                    <a:tint val="75000"/>
                  </a:schemeClr>
                </a:solidFill>
              </a:defRPr>
            </a:lvl8pPr>
            <a:lvl9pPr marL="2743822" indent="0" algn="ctr">
              <a:buNone/>
              <a:defRPr>
                <a:solidFill>
                  <a:schemeClr val="tx1">
                    <a:tint val="75000"/>
                  </a:schemeClr>
                </a:solidFill>
              </a:defRPr>
            </a:lvl9pPr>
          </a:lstStyle>
          <a:p>
            <a:pPr marL="0" marR="0" lvl="0" indent="0" algn="l" defTabSz="685955" rtl="0" eaLnBrk="1" fontAlgn="auto" latinLnBrk="0" hangingPunct="1">
              <a:lnSpc>
                <a:spcPct val="90000"/>
              </a:lnSpc>
              <a:spcBef>
                <a:spcPts val="0"/>
              </a:spcBef>
              <a:spcAft>
                <a:spcPts val="0"/>
              </a:spcAft>
              <a:buClrTx/>
              <a:buSzPct val="90000"/>
              <a:buFont typeface="Arial" pitchFamily="34" charset="0"/>
              <a:buNone/>
              <a:tabLst/>
            </a:pPr>
            <a:r>
              <a:rPr lang="en-US"/>
              <a:t>Click to edit Master subtitle style</a:t>
            </a:r>
            <a:endParaRPr lang="en-US" dirty="0"/>
          </a:p>
        </p:txBody>
      </p:sp>
      <p:sp>
        <p:nvSpPr>
          <p:cNvPr id="7" name="Text Placeholder 6"/>
          <p:cNvSpPr>
            <a:spLocks noGrp="1"/>
          </p:cNvSpPr>
          <p:nvPr>
            <p:ph type="body" sz="quarter" idx="10" hasCustomPrompt="1"/>
          </p:nvPr>
        </p:nvSpPr>
        <p:spPr>
          <a:xfrm>
            <a:off x="730044" y="2739678"/>
            <a:ext cx="7686295"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7202" b="0" kern="1200" cap="none" spc="-300" baseline="0" dirty="0" smtClean="0">
                <a:ln w="3175">
                  <a:noFill/>
                </a:ln>
                <a:solidFill>
                  <a:schemeClr val="accent1"/>
                </a:solidFill>
                <a:effectLst/>
                <a:latin typeface="+mj-lt"/>
                <a:ea typeface="+mn-ea"/>
                <a:cs typeface="Arial" charset="0"/>
              </a:defRPr>
            </a:lvl1pPr>
          </a:lstStyle>
          <a:p>
            <a:pPr lvl="0"/>
            <a:r>
              <a:rPr lang="en-US" dirty="0"/>
              <a:t>click to…</a:t>
            </a:r>
          </a:p>
        </p:txBody>
      </p:sp>
      <p:sp>
        <p:nvSpPr>
          <p:cNvPr id="5" name="Text Placeholder 4"/>
          <p:cNvSpPr>
            <a:spLocks noGrp="1"/>
          </p:cNvSpPr>
          <p:nvPr>
            <p:ph type="body" sz="quarter" idx="11"/>
          </p:nvPr>
        </p:nvSpPr>
        <p:spPr>
          <a:xfrm>
            <a:off x="730044" y="1447800"/>
            <a:ext cx="7680340" cy="914096"/>
          </a:xfrm>
        </p:spPr>
        <p:txBody>
          <a:bodyPr wrap="square" anchor="b">
            <a:noAutofit/>
          </a:bodyPr>
          <a:lstStyle>
            <a:lvl1pPr marL="0" indent="0">
              <a:buNone/>
              <a:defRPr sz="4951" spc="-113">
                <a:solidFill>
                  <a:srgbClr val="333333"/>
                </a:solidFill>
              </a:defRPr>
            </a:lvl1pPr>
          </a:lstStyle>
          <a:p>
            <a:pPr lvl="0"/>
            <a:r>
              <a:rPr lang="en-US"/>
              <a:t>Edit Master text styles</a:t>
            </a:r>
          </a:p>
        </p:txBody>
      </p:sp>
    </p:spTree>
    <p:extLst>
      <p:ext uri="{BB962C8B-B14F-4D97-AF65-F5344CB8AC3E}">
        <p14:creationId xmlns:p14="http://schemas.microsoft.com/office/powerpoint/2010/main" val="260155799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389436" y="1688276"/>
            <a:ext cx="8363938" cy="1632996"/>
          </a:xfrm>
          <a:prstGeom prst="rect">
            <a:avLst/>
          </a:prstGeom>
        </p:spPr>
        <p:txBody>
          <a:bodyPr/>
          <a:lstStyle>
            <a:lvl1pPr marL="0" indent="0">
              <a:spcBef>
                <a:spcPts val="1800"/>
              </a:spcBef>
              <a:buNone/>
              <a:defRPr sz="3001">
                <a:solidFill>
                  <a:srgbClr val="333333"/>
                </a:solidFill>
                <a:latin typeface="+mj-lt"/>
              </a:defRPr>
            </a:lvl1pPr>
            <a:lvl2pPr marL="0" indent="0">
              <a:buNone/>
              <a:defRPr sz="1500">
                <a:solidFill>
                  <a:srgbClr val="333333"/>
                </a:solidFill>
              </a:defRPr>
            </a:lvl2pPr>
            <a:lvl3pPr marL="173878"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solidFill>
                  <a:srgbClr val="333333"/>
                </a:solidFill>
              </a:defRPr>
            </a:lvl1pPr>
          </a:lstStyle>
          <a:p>
            <a:r>
              <a:rPr lang="en-US"/>
              <a:t>Click to edit Master title style</a:t>
            </a:r>
            <a:endParaRPr lang="en-US" dirty="0"/>
          </a:p>
        </p:txBody>
      </p:sp>
    </p:spTree>
    <p:extLst>
      <p:ext uri="{BB962C8B-B14F-4D97-AF65-F5344CB8AC3E}">
        <p14:creationId xmlns:p14="http://schemas.microsoft.com/office/powerpoint/2010/main" val="217481685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389436" y="1447799"/>
            <a:ext cx="8363938" cy="1975926"/>
          </a:xfrm>
          <a:prstGeom prst="rect">
            <a:avLst/>
          </a:prstGeom>
        </p:spPr>
        <p:txBody>
          <a:bodyPr/>
          <a:lstStyle>
            <a:lvl1pPr marL="0" indent="0">
              <a:spcBef>
                <a:spcPts val="1800"/>
              </a:spcBef>
              <a:buNone/>
              <a:defRPr sz="3001">
                <a:solidFill>
                  <a:srgbClr val="333333"/>
                </a:solidFill>
                <a:latin typeface="+mj-lt"/>
              </a:defRPr>
            </a:lvl1pPr>
            <a:lvl2pPr marL="0" indent="0">
              <a:buNone/>
              <a:defRPr sz="1500">
                <a:solidFill>
                  <a:srgbClr val="333333"/>
                </a:solidFill>
              </a:defRPr>
            </a:lvl2pPr>
            <a:lvl3pPr marL="173878"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Tree>
    <p:extLst>
      <p:ext uri="{BB962C8B-B14F-4D97-AF65-F5344CB8AC3E}">
        <p14:creationId xmlns:p14="http://schemas.microsoft.com/office/powerpoint/2010/main" val="241469488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1"/>
            <a:ext cx="8363938" cy="747897"/>
          </a:xfrm>
        </p:spPr>
        <p:txBody>
          <a:bodyPr/>
          <a:lstStyle>
            <a:lvl1pPr>
              <a:defRPr>
                <a:solidFill>
                  <a:schemeClr val="accent1"/>
                </a:solidFill>
              </a:defRPr>
            </a:lvl1pPr>
          </a:lstStyle>
          <a:p>
            <a:r>
              <a:rPr lang="en-US"/>
              <a:t>Click to edit Master title style</a:t>
            </a:r>
            <a:endParaRPr lang="en-US" dirty="0"/>
          </a:p>
        </p:txBody>
      </p:sp>
      <p:sp>
        <p:nvSpPr>
          <p:cNvPr id="5" name="Text Placeholder 4"/>
          <p:cNvSpPr>
            <a:spLocks noGrp="1"/>
          </p:cNvSpPr>
          <p:nvPr>
            <p:ph type="body" sz="quarter" idx="10"/>
          </p:nvPr>
        </p:nvSpPr>
        <p:spPr>
          <a:xfrm>
            <a:off x="389436" y="1447799"/>
            <a:ext cx="8363938" cy="2043636"/>
          </a:xfrm>
          <a:prstGeom prst="rect">
            <a:avLst/>
          </a:prstGeom>
        </p:spPr>
        <p:txBody>
          <a:bodyPr/>
          <a:lstStyle>
            <a:lvl1pPr marL="213179" indent="-213179">
              <a:buFont typeface="Wingdings" pitchFamily="2" charset="2"/>
              <a:buChar char=""/>
              <a:defRPr sz="3001">
                <a:solidFill>
                  <a:srgbClr val="333333"/>
                </a:solidFill>
              </a:defRPr>
            </a:lvl1pPr>
            <a:lvl2pPr marL="388247" indent="-175069">
              <a:buFont typeface="Wingdings" pitchFamily="2" charset="2"/>
              <a:buChar char=""/>
              <a:defRPr>
                <a:solidFill>
                  <a:srgbClr val="333333"/>
                </a:solidFill>
                <a:latin typeface="+mn-lt"/>
              </a:defRPr>
            </a:lvl2pPr>
            <a:lvl3pPr marL="556171" indent="-167923">
              <a:buFont typeface="Wingdings" pitchFamily="2" charset="2"/>
              <a:buChar char=""/>
              <a:tabLst/>
              <a:defRPr>
                <a:solidFill>
                  <a:srgbClr val="333333"/>
                </a:solidFill>
                <a:latin typeface="+mn-lt"/>
              </a:defRPr>
            </a:lvl3pPr>
            <a:lvl4pPr marL="685983" indent="-129813">
              <a:buFont typeface="Wingdings" pitchFamily="2" charset="2"/>
              <a:buChar char=""/>
              <a:defRPr>
                <a:solidFill>
                  <a:srgbClr val="333333"/>
                </a:solidFill>
                <a:latin typeface="+mn-lt"/>
              </a:defRPr>
            </a:lvl4pPr>
            <a:lvl5pPr marL="815796" indent="-129813">
              <a:buFont typeface="Wingdings" pitchFamily="2" charset="2"/>
              <a:buChar char=""/>
              <a:tabLst/>
              <a:defRPr>
                <a:solidFill>
                  <a:srgbClr val="333333"/>
                </a:solidFill>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5319683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6" name="Text Placeholder 5"/>
          <p:cNvSpPr>
            <a:spLocks noGrp="1"/>
          </p:cNvSpPr>
          <p:nvPr>
            <p:ph type="body" sz="quarter" idx="11"/>
          </p:nvPr>
        </p:nvSpPr>
        <p:spPr>
          <a:xfrm>
            <a:off x="390627" y="1447801"/>
            <a:ext cx="4047274" cy="2462213"/>
          </a:xfrm>
        </p:spPr>
        <p:txBody>
          <a:bodyPr/>
          <a:lstStyle>
            <a:lvl1pPr marL="0" indent="0">
              <a:spcBef>
                <a:spcPts val="900"/>
              </a:spcBef>
              <a:buNone/>
              <a:defRPr sz="3001">
                <a:solidFill>
                  <a:schemeClr val="accent1"/>
                </a:solidFill>
                <a:latin typeface="+mj-lt"/>
              </a:defRPr>
            </a:lvl1pPr>
            <a:lvl2pPr marL="0" indent="0">
              <a:buNone/>
              <a:defRPr sz="1500">
                <a:solidFill>
                  <a:srgbClr val="333333"/>
                </a:solidFill>
              </a:defRPr>
            </a:lvl2pPr>
            <a:lvl3pPr marL="175069"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2"/>
          </p:nvPr>
        </p:nvSpPr>
        <p:spPr>
          <a:xfrm>
            <a:off x="4709672" y="1447801"/>
            <a:ext cx="4047274" cy="2462213"/>
          </a:xfrm>
        </p:spPr>
        <p:txBody>
          <a:bodyPr/>
          <a:lstStyle>
            <a:lvl1pPr marL="0" indent="0">
              <a:spcBef>
                <a:spcPts val="900"/>
              </a:spcBef>
              <a:buNone/>
              <a:defRPr lang="en-US" sz="3001" kern="1200" spc="-53" baseline="0" dirty="0" smtClean="0">
                <a:solidFill>
                  <a:schemeClr val="accent1"/>
                </a:solidFill>
                <a:latin typeface="+mj-lt"/>
                <a:ea typeface="+mn-ea"/>
                <a:cs typeface="+mn-cs"/>
              </a:defRPr>
            </a:lvl1pPr>
            <a:lvl2pPr marL="2382"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2pPr>
            <a:lvl3pPr marL="175069"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3pPr>
            <a:lvl4pPr marL="345373"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4pPr>
            <a:lvl5pPr marL="515678"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a:solidFill>
                  <a:srgbClr val="333333"/>
                </a:solidFill>
                <a:latin typeface="+mn-lt"/>
                <a:ea typeface="+mn-ea"/>
                <a:cs typeface="+mn-cs"/>
              </a:defRPr>
            </a:lvl5pPr>
          </a:lstStyle>
          <a:p>
            <a:pPr marL="0" marR="0" lvl="0"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a:t>Edit Master text styles</a:t>
            </a:r>
          </a:p>
          <a:p>
            <a:pPr marL="0" marR="0" lvl="1"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a:t>Fifth level</a:t>
            </a:r>
            <a:endParaRPr lang="en-US" dirty="0"/>
          </a:p>
        </p:txBody>
      </p:sp>
    </p:spTree>
    <p:extLst>
      <p:ext uri="{BB962C8B-B14F-4D97-AF65-F5344CB8AC3E}">
        <p14:creationId xmlns:p14="http://schemas.microsoft.com/office/powerpoint/2010/main" val="156782336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6" name="Text Placeholder 5"/>
          <p:cNvSpPr>
            <a:spLocks noGrp="1"/>
          </p:cNvSpPr>
          <p:nvPr>
            <p:ph type="body" sz="quarter" idx="11"/>
          </p:nvPr>
        </p:nvSpPr>
        <p:spPr>
          <a:xfrm>
            <a:off x="390627" y="1447801"/>
            <a:ext cx="4047274" cy="2462213"/>
          </a:xfrm>
        </p:spPr>
        <p:txBody>
          <a:bodyPr/>
          <a:lstStyle>
            <a:lvl1pPr marL="0" indent="0">
              <a:spcBef>
                <a:spcPts val="900"/>
              </a:spcBef>
              <a:buNone/>
              <a:defRPr sz="3001">
                <a:solidFill>
                  <a:srgbClr val="333333"/>
                </a:solidFill>
                <a:latin typeface="+mj-lt"/>
              </a:defRPr>
            </a:lvl1pPr>
            <a:lvl2pPr marL="0" indent="0">
              <a:buNone/>
              <a:defRPr sz="1500">
                <a:solidFill>
                  <a:srgbClr val="333333"/>
                </a:solidFill>
              </a:defRPr>
            </a:lvl2pPr>
            <a:lvl3pPr marL="175069"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2"/>
          </p:nvPr>
        </p:nvSpPr>
        <p:spPr>
          <a:xfrm>
            <a:off x="4709672" y="1447801"/>
            <a:ext cx="4047274" cy="2462213"/>
          </a:xfrm>
        </p:spPr>
        <p:txBody>
          <a:bodyPr/>
          <a:lstStyle>
            <a:lvl1pPr marL="0" indent="0">
              <a:spcBef>
                <a:spcPts val="900"/>
              </a:spcBef>
              <a:buNone/>
              <a:defRPr lang="en-US" sz="3001" kern="1200" spc="-53" baseline="0" dirty="0" smtClean="0">
                <a:solidFill>
                  <a:srgbClr val="333333"/>
                </a:solidFill>
                <a:latin typeface="+mj-lt"/>
                <a:ea typeface="+mn-ea"/>
                <a:cs typeface="+mn-cs"/>
              </a:defRPr>
            </a:lvl1pPr>
            <a:lvl2pPr marL="2382"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2pPr>
            <a:lvl3pPr marL="175069"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3pPr>
            <a:lvl4pPr marL="345373"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4pPr>
            <a:lvl5pPr marL="515678"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a:solidFill>
                  <a:srgbClr val="333333"/>
                </a:solidFill>
                <a:latin typeface="+mn-lt"/>
                <a:ea typeface="+mn-ea"/>
                <a:cs typeface="+mn-cs"/>
              </a:defRPr>
            </a:lvl5pPr>
          </a:lstStyle>
          <a:p>
            <a:pPr marL="0" marR="0" lvl="0"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a:t>Edit Master text styles</a:t>
            </a:r>
          </a:p>
          <a:p>
            <a:pPr marL="0" marR="0" lvl="1"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a:t>Fifth level</a:t>
            </a:r>
            <a:endParaRPr lang="en-US" dirty="0"/>
          </a:p>
        </p:txBody>
      </p:sp>
    </p:spTree>
    <p:extLst>
      <p:ext uri="{BB962C8B-B14F-4D97-AF65-F5344CB8AC3E}">
        <p14:creationId xmlns:p14="http://schemas.microsoft.com/office/powerpoint/2010/main" val="266684351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390627" y="1447801"/>
            <a:ext cx="4047274" cy="1763816"/>
          </a:xfrm>
        </p:spPr>
        <p:txBody>
          <a:bodyPr>
            <a:spAutoFit/>
          </a:bodyPr>
          <a:lstStyle>
            <a:lvl1pPr marL="219133" indent="-219133">
              <a:spcBef>
                <a:spcPts val="900"/>
              </a:spcBef>
              <a:buClr>
                <a:schemeClr val="bg2"/>
              </a:buClr>
              <a:buSzPct val="100000"/>
              <a:buFont typeface="Wingdings" pitchFamily="2" charset="2"/>
              <a:buChar char=""/>
              <a:defRPr lang="en-US" sz="2701" kern="1200" spc="-53" baseline="0" dirty="0" smtClean="0">
                <a:solidFill>
                  <a:srgbClr val="333333"/>
                </a:solidFill>
                <a:latin typeface="+mj-lt"/>
                <a:ea typeface="+mn-ea"/>
                <a:cs typeface="+mn-cs"/>
              </a:defRPr>
            </a:lvl1pPr>
            <a:lvl2pPr marL="390629" indent="-171496">
              <a:defRPr sz="1500">
                <a:solidFill>
                  <a:srgbClr val="333333"/>
                </a:solidFill>
              </a:defRPr>
            </a:lvl2pPr>
            <a:lvl3pPr marL="514487" indent="-123858">
              <a:tabLst/>
              <a:defRPr sz="1500">
                <a:solidFill>
                  <a:srgbClr val="333333"/>
                </a:solidFill>
              </a:defRPr>
            </a:lvl3pPr>
            <a:lvl4pPr marL="647873" indent="-133386">
              <a:defRPr>
                <a:solidFill>
                  <a:srgbClr val="333333"/>
                </a:solidFill>
              </a:defRPr>
            </a:lvl4pPr>
            <a:lvl5pPr marL="771731" indent="-123858">
              <a:tabLst/>
              <a:defRPr>
                <a:solidFill>
                  <a:srgbClr val="333333"/>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p:cNvSpPr>
            <a:spLocks noGrp="1"/>
          </p:cNvSpPr>
          <p:nvPr>
            <p:ph type="body" sz="quarter" idx="11"/>
          </p:nvPr>
        </p:nvSpPr>
        <p:spPr>
          <a:xfrm>
            <a:off x="4709672" y="1447801"/>
            <a:ext cx="4047274" cy="1763816"/>
          </a:xfrm>
        </p:spPr>
        <p:txBody>
          <a:bodyPr>
            <a:spAutoFit/>
          </a:bodyPr>
          <a:lstStyle>
            <a:lvl1pPr marL="254862" indent="-254862">
              <a:spcBef>
                <a:spcPts val="900"/>
              </a:spcBef>
              <a:buClr>
                <a:schemeClr val="bg2"/>
              </a:buClr>
              <a:buFont typeface="Arial" pitchFamily="34" charset="0"/>
              <a:buChar char="•"/>
              <a:defRPr lang="en-US" sz="2701" kern="1200" spc="-53" baseline="0" dirty="0" smtClean="0">
                <a:solidFill>
                  <a:srgbClr val="333333"/>
                </a:solidFill>
                <a:latin typeface="+mj-lt"/>
                <a:ea typeface="+mn-ea"/>
                <a:cs typeface="+mn-cs"/>
              </a:defRPr>
            </a:lvl1pPr>
            <a:lvl2pPr marL="476377" indent="-257244">
              <a:defRPr lang="en-US" sz="1500" kern="1200" spc="0" baseline="0" dirty="0" smtClean="0">
                <a:solidFill>
                  <a:srgbClr val="333333"/>
                </a:solidFill>
                <a:latin typeface="+mn-lt"/>
                <a:ea typeface="+mn-ea"/>
                <a:cs typeface="+mn-cs"/>
              </a:defRPr>
            </a:lvl2pPr>
            <a:lvl3pPr marL="647873" indent="-257244">
              <a:defRPr lang="en-US" sz="1500" kern="1200" spc="0" baseline="0" dirty="0" smtClean="0">
                <a:solidFill>
                  <a:srgbClr val="333333"/>
                </a:solidFill>
                <a:latin typeface="+mn-lt"/>
                <a:ea typeface="+mn-ea"/>
                <a:cs typeface="+mn-cs"/>
              </a:defRPr>
            </a:lvl3pPr>
            <a:lvl4pPr marL="771731" indent="-257244">
              <a:defRPr lang="en-US" sz="1500" kern="1200" spc="0" baseline="0" dirty="0" smtClean="0">
                <a:solidFill>
                  <a:srgbClr val="333333"/>
                </a:solidFill>
                <a:latin typeface="+mn-lt"/>
                <a:ea typeface="+mn-ea"/>
                <a:cs typeface="+mn-cs"/>
              </a:defRPr>
            </a:lvl4pPr>
            <a:lvl5pPr marL="905116" indent="-257244">
              <a:defRPr lang="en-US" sz="1500" kern="1200" spc="0" baseline="0" dirty="0">
                <a:solidFill>
                  <a:srgbClr val="333333"/>
                </a:solidFill>
                <a:latin typeface="+mn-lt"/>
                <a:ea typeface="+mn-ea"/>
                <a:cs typeface="+mn-cs"/>
              </a:defRPr>
            </a:lvl5pPr>
          </a:lstStyle>
          <a:p>
            <a:pPr marL="219133" marR="0" lvl="0" indent="-219133" algn="l" defTabSz="685955" rtl="0" eaLnBrk="1" fontAlgn="auto" latinLnBrk="0" hangingPunct="1">
              <a:lnSpc>
                <a:spcPct val="90000"/>
              </a:lnSpc>
              <a:spcBef>
                <a:spcPts val="900"/>
              </a:spcBef>
              <a:spcAft>
                <a:spcPts val="0"/>
              </a:spcAft>
              <a:buClr>
                <a:schemeClr val="bg2"/>
              </a:buClr>
              <a:buSzPct val="100000"/>
              <a:buFont typeface="Wingdings" pitchFamily="2" charset="2"/>
              <a:buChar char=""/>
              <a:tabLst/>
            </a:pPr>
            <a:r>
              <a:rPr lang="en-US"/>
              <a:t>Edit Master text styles</a:t>
            </a:r>
          </a:p>
          <a:p>
            <a:pPr marL="219133" marR="0" lvl="1" indent="-219133" algn="l" defTabSz="685955" rtl="0" eaLnBrk="1" fontAlgn="auto" latinLnBrk="0" hangingPunct="1">
              <a:lnSpc>
                <a:spcPct val="90000"/>
              </a:lnSpc>
              <a:spcBef>
                <a:spcPts val="900"/>
              </a:spcBef>
              <a:spcAft>
                <a:spcPts val="0"/>
              </a:spcAft>
              <a:buClr>
                <a:schemeClr val="bg2"/>
              </a:buClr>
              <a:buSzPct val="100000"/>
              <a:buFont typeface="Wingdings" pitchFamily="2" charset="2"/>
              <a:buChar char=""/>
              <a:tabLst/>
            </a:pPr>
            <a:r>
              <a:rPr lang="en-US"/>
              <a:t>Second level</a:t>
            </a:r>
          </a:p>
          <a:p>
            <a:pPr marL="219133" marR="0" lvl="2" indent="-219133" algn="l" defTabSz="685955" rtl="0" eaLnBrk="1" fontAlgn="auto" latinLnBrk="0" hangingPunct="1">
              <a:lnSpc>
                <a:spcPct val="90000"/>
              </a:lnSpc>
              <a:spcBef>
                <a:spcPts val="900"/>
              </a:spcBef>
              <a:spcAft>
                <a:spcPts val="0"/>
              </a:spcAft>
              <a:buClr>
                <a:schemeClr val="bg2"/>
              </a:buClr>
              <a:buSzPct val="100000"/>
              <a:buFont typeface="Wingdings" pitchFamily="2" charset="2"/>
              <a:buChar char=""/>
              <a:tabLst/>
            </a:pPr>
            <a:r>
              <a:rPr lang="en-US"/>
              <a:t>Third level</a:t>
            </a:r>
          </a:p>
          <a:p>
            <a:pPr marL="219133" marR="0" lvl="3" indent="-219133" algn="l" defTabSz="685955" rtl="0" eaLnBrk="1" fontAlgn="auto" latinLnBrk="0" hangingPunct="1">
              <a:lnSpc>
                <a:spcPct val="90000"/>
              </a:lnSpc>
              <a:spcBef>
                <a:spcPts val="900"/>
              </a:spcBef>
              <a:spcAft>
                <a:spcPts val="0"/>
              </a:spcAft>
              <a:buClr>
                <a:schemeClr val="bg2"/>
              </a:buClr>
              <a:buSzPct val="100000"/>
              <a:buFont typeface="Wingdings" pitchFamily="2" charset="2"/>
              <a:buChar char=""/>
              <a:tabLst/>
            </a:pPr>
            <a:r>
              <a:rPr lang="en-US"/>
              <a:t>Fourth level</a:t>
            </a:r>
          </a:p>
          <a:p>
            <a:pPr marL="219133" marR="0" lvl="4" indent="-219133" algn="l" defTabSz="685955" rtl="0" eaLnBrk="1" fontAlgn="auto" latinLnBrk="0" hangingPunct="1">
              <a:lnSpc>
                <a:spcPct val="90000"/>
              </a:lnSpc>
              <a:spcBef>
                <a:spcPts val="900"/>
              </a:spcBef>
              <a:spcAft>
                <a:spcPts val="0"/>
              </a:spcAft>
              <a:buClr>
                <a:schemeClr val="bg2"/>
              </a:buClr>
              <a:buSzPct val="100000"/>
              <a:buFont typeface="Wingdings" pitchFamily="2" charset="2"/>
              <a:buChar char=""/>
              <a:tabLst/>
            </a:pPr>
            <a:r>
              <a:rPr lang="en-US"/>
              <a:t>Fifth level</a:t>
            </a:r>
            <a:endParaRPr lang="en-US" dirty="0"/>
          </a:p>
        </p:txBody>
      </p:sp>
    </p:spTree>
    <p:extLst>
      <p:ext uri="{BB962C8B-B14F-4D97-AF65-F5344CB8AC3E}">
        <p14:creationId xmlns:p14="http://schemas.microsoft.com/office/powerpoint/2010/main" val="4293625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9436" y="2819604"/>
            <a:ext cx="8363938" cy="1218795"/>
          </a:xfrm>
        </p:spPr>
        <p:txBody>
          <a:bodyPr anchor="b" anchorCtr="0"/>
          <a:lstStyle>
            <a:lvl1pPr>
              <a:defRPr sz="6602" spc="-225" baseline="0">
                <a:gradFill>
                  <a:gsLst>
                    <a:gs pos="100000">
                      <a:schemeClr val="bg1"/>
                    </a:gs>
                    <a:gs pos="0">
                      <a:schemeClr val="bg1"/>
                    </a:gs>
                  </a:gsLst>
                  <a:lin ang="5400000" scaled="0"/>
                </a:gradFill>
              </a:defRPr>
            </a:lvl1pPr>
          </a:lstStyle>
          <a:p>
            <a:r>
              <a:rPr lang="en-US" dirty="0"/>
              <a:t>Click to edit title style</a:t>
            </a:r>
          </a:p>
        </p:txBody>
      </p:sp>
    </p:spTree>
    <p:extLst>
      <p:ext uri="{BB962C8B-B14F-4D97-AF65-F5344CB8AC3E}">
        <p14:creationId xmlns:p14="http://schemas.microsoft.com/office/powerpoint/2010/main" val="206575082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mp; Comparison,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6" name="Text Placeholder 5"/>
          <p:cNvSpPr>
            <a:spLocks noGrp="1"/>
          </p:cNvSpPr>
          <p:nvPr>
            <p:ph type="body" sz="quarter" idx="11"/>
          </p:nvPr>
        </p:nvSpPr>
        <p:spPr>
          <a:xfrm>
            <a:off x="390627" y="1965601"/>
            <a:ext cx="4047274" cy="2027107"/>
          </a:xfrm>
        </p:spPr>
        <p:txBody>
          <a:bodyPr/>
          <a:lstStyle>
            <a:lvl1pPr marL="0" indent="0">
              <a:spcBef>
                <a:spcPts val="900"/>
              </a:spcBef>
              <a:buNone/>
              <a:defRPr sz="2401">
                <a:solidFill>
                  <a:schemeClr val="accent1"/>
                </a:solidFill>
                <a:latin typeface="+mj-lt"/>
              </a:defRPr>
            </a:lvl1pPr>
            <a:lvl2pPr marL="0" indent="0">
              <a:buNone/>
              <a:defRPr sz="1500">
                <a:solidFill>
                  <a:srgbClr val="333333"/>
                </a:solidFill>
              </a:defRPr>
            </a:lvl2pPr>
            <a:lvl3pPr marL="175069"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2"/>
          </p:nvPr>
        </p:nvSpPr>
        <p:spPr>
          <a:xfrm>
            <a:off x="4712727" y="1965601"/>
            <a:ext cx="4047274" cy="2027107"/>
          </a:xfrm>
        </p:spPr>
        <p:txBody>
          <a:bodyPr/>
          <a:lstStyle>
            <a:lvl1pPr marL="0" indent="0">
              <a:spcBef>
                <a:spcPts val="900"/>
              </a:spcBef>
              <a:buNone/>
              <a:defRPr lang="en-US" sz="2401" kern="1200" spc="-53" baseline="0" dirty="0" smtClean="0">
                <a:solidFill>
                  <a:schemeClr val="accent1"/>
                </a:solidFill>
                <a:latin typeface="+mj-lt"/>
                <a:ea typeface="+mn-ea"/>
                <a:cs typeface="+mn-cs"/>
              </a:defRPr>
            </a:lvl1pPr>
            <a:lvl2pPr marL="2382"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2pPr>
            <a:lvl3pPr marL="175069"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3pPr>
            <a:lvl4pPr marL="345373"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4pPr>
            <a:lvl5pPr marL="515678"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a:solidFill>
                  <a:srgbClr val="333333"/>
                </a:solidFill>
                <a:latin typeface="+mn-lt"/>
                <a:ea typeface="+mn-ea"/>
                <a:cs typeface="+mn-cs"/>
              </a:defRPr>
            </a:lvl5pPr>
          </a:lstStyle>
          <a:p>
            <a:pPr marL="0" marR="0" lvl="0"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a:t>Edit Master text styles</a:t>
            </a:r>
          </a:p>
          <a:p>
            <a:pPr marL="0" marR="0" lvl="1"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a:t>Fifth level</a:t>
            </a:r>
            <a:endParaRPr lang="en-US" dirty="0"/>
          </a:p>
        </p:txBody>
      </p:sp>
      <p:sp>
        <p:nvSpPr>
          <p:cNvPr id="8" name="Text Placeholder 8"/>
          <p:cNvSpPr>
            <a:spLocks noGrp="1"/>
          </p:cNvSpPr>
          <p:nvPr>
            <p:ph type="body" sz="quarter" idx="13"/>
          </p:nvPr>
        </p:nvSpPr>
        <p:spPr>
          <a:xfrm>
            <a:off x="390627" y="1447200"/>
            <a:ext cx="4047274" cy="441688"/>
          </a:xfrm>
        </p:spPr>
        <p:txBody>
          <a:bodyPr/>
          <a:lstStyle>
            <a:lvl1pPr marL="0" indent="0">
              <a:spcBef>
                <a:spcPts val="900"/>
              </a:spcBef>
              <a:buNone/>
              <a:defRPr lang="en-US" sz="2701" b="1" kern="1200" spc="-53" baseline="0" dirty="0" smtClean="0">
                <a:solidFill>
                  <a:schemeClr val="accent1"/>
                </a:solidFill>
                <a:latin typeface="+mj-lt"/>
                <a:ea typeface="+mn-ea"/>
                <a:cs typeface="+mn-cs"/>
              </a:defRPr>
            </a:lvl1pPr>
            <a:lvl2pPr marL="2382"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bg2"/>
                    </a:gs>
                    <a:gs pos="100000">
                      <a:schemeClr val="bg2"/>
                    </a:gs>
                  </a:gsLst>
                  <a:lin ang="5400000" scaled="0"/>
                </a:gradFill>
                <a:latin typeface="+mn-lt"/>
                <a:ea typeface="+mn-ea"/>
                <a:cs typeface="+mn-cs"/>
              </a:defRPr>
            </a:lvl2pPr>
            <a:lvl3pPr marL="175069"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bg2"/>
                    </a:gs>
                    <a:gs pos="100000">
                      <a:schemeClr val="bg2"/>
                    </a:gs>
                  </a:gsLst>
                  <a:lin ang="5400000" scaled="0"/>
                </a:gradFill>
                <a:latin typeface="+mn-lt"/>
                <a:ea typeface="+mn-ea"/>
                <a:cs typeface="+mn-cs"/>
              </a:defRPr>
            </a:lvl3pPr>
            <a:lvl4pPr marL="345373"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bg2"/>
                    </a:gs>
                    <a:gs pos="100000">
                      <a:schemeClr val="bg2"/>
                    </a:gs>
                  </a:gsLst>
                  <a:lin ang="5400000" scaled="0"/>
                </a:gradFill>
                <a:latin typeface="+mn-lt"/>
                <a:ea typeface="+mn-ea"/>
                <a:cs typeface="+mn-cs"/>
              </a:defRPr>
            </a:lvl4pPr>
            <a:lvl5pPr marL="515678"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a:gradFill>
                  <a:gsLst>
                    <a:gs pos="1250">
                      <a:schemeClr val="bg2"/>
                    </a:gs>
                    <a:gs pos="100000">
                      <a:schemeClr val="bg2"/>
                    </a:gs>
                  </a:gsLst>
                  <a:lin ang="5400000" scaled="0"/>
                </a:gradFill>
                <a:latin typeface="+mn-lt"/>
                <a:ea typeface="+mn-ea"/>
                <a:cs typeface="+mn-cs"/>
              </a:defRPr>
            </a:lvl5pPr>
          </a:lstStyle>
          <a:p>
            <a:pPr marL="0" marR="0" lvl="0"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a:t>Edit Master text styles</a:t>
            </a:r>
          </a:p>
        </p:txBody>
      </p:sp>
      <p:sp>
        <p:nvSpPr>
          <p:cNvPr id="11" name="Text Placeholder 8"/>
          <p:cNvSpPr>
            <a:spLocks noGrp="1"/>
          </p:cNvSpPr>
          <p:nvPr>
            <p:ph type="body" sz="quarter" idx="14"/>
          </p:nvPr>
        </p:nvSpPr>
        <p:spPr>
          <a:xfrm>
            <a:off x="4712727" y="1447200"/>
            <a:ext cx="4047274" cy="441688"/>
          </a:xfrm>
        </p:spPr>
        <p:txBody>
          <a:bodyPr/>
          <a:lstStyle>
            <a:lvl1pPr marL="0" indent="0">
              <a:spcBef>
                <a:spcPts val="900"/>
              </a:spcBef>
              <a:buNone/>
              <a:defRPr lang="en-US" sz="2701" b="1" kern="1200" spc="-53" baseline="0" dirty="0" smtClean="0">
                <a:solidFill>
                  <a:schemeClr val="accent1"/>
                </a:solidFill>
                <a:latin typeface="+mj-lt"/>
                <a:ea typeface="+mn-ea"/>
                <a:cs typeface="+mn-cs"/>
              </a:defRPr>
            </a:lvl1pPr>
            <a:lvl2pPr marL="2382"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bg2"/>
                    </a:gs>
                    <a:gs pos="100000">
                      <a:schemeClr val="bg2"/>
                    </a:gs>
                  </a:gsLst>
                  <a:lin ang="5400000" scaled="0"/>
                </a:gradFill>
                <a:latin typeface="+mn-lt"/>
                <a:ea typeface="+mn-ea"/>
                <a:cs typeface="+mn-cs"/>
              </a:defRPr>
            </a:lvl2pPr>
            <a:lvl3pPr marL="175069"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bg2"/>
                    </a:gs>
                    <a:gs pos="100000">
                      <a:schemeClr val="bg2"/>
                    </a:gs>
                  </a:gsLst>
                  <a:lin ang="5400000" scaled="0"/>
                </a:gradFill>
                <a:latin typeface="+mn-lt"/>
                <a:ea typeface="+mn-ea"/>
                <a:cs typeface="+mn-cs"/>
              </a:defRPr>
            </a:lvl3pPr>
            <a:lvl4pPr marL="345373"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bg2"/>
                    </a:gs>
                    <a:gs pos="100000">
                      <a:schemeClr val="bg2"/>
                    </a:gs>
                  </a:gsLst>
                  <a:lin ang="5400000" scaled="0"/>
                </a:gradFill>
                <a:latin typeface="+mn-lt"/>
                <a:ea typeface="+mn-ea"/>
                <a:cs typeface="+mn-cs"/>
              </a:defRPr>
            </a:lvl4pPr>
            <a:lvl5pPr marL="515678"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a:gradFill>
                  <a:gsLst>
                    <a:gs pos="1250">
                      <a:schemeClr val="bg2"/>
                    </a:gs>
                    <a:gs pos="100000">
                      <a:schemeClr val="bg2"/>
                    </a:gs>
                  </a:gsLst>
                  <a:lin ang="5400000" scaled="0"/>
                </a:gradFill>
                <a:latin typeface="+mn-lt"/>
                <a:ea typeface="+mn-ea"/>
                <a:cs typeface="+mn-cs"/>
              </a:defRPr>
            </a:lvl5pPr>
          </a:lstStyle>
          <a:p>
            <a:pPr marL="0" marR="0" lvl="0"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a:t>Edit Master text styles</a:t>
            </a:r>
          </a:p>
        </p:txBody>
      </p:sp>
    </p:spTree>
    <p:extLst>
      <p:ext uri="{BB962C8B-B14F-4D97-AF65-F5344CB8AC3E}">
        <p14:creationId xmlns:p14="http://schemas.microsoft.com/office/powerpoint/2010/main" val="278484726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mp; Comparison,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6" name="Text Placeholder 5"/>
          <p:cNvSpPr>
            <a:spLocks noGrp="1"/>
          </p:cNvSpPr>
          <p:nvPr>
            <p:ph type="body" sz="quarter" idx="11"/>
          </p:nvPr>
        </p:nvSpPr>
        <p:spPr>
          <a:xfrm>
            <a:off x="390627" y="1965601"/>
            <a:ext cx="4047274" cy="2462213"/>
          </a:xfrm>
        </p:spPr>
        <p:txBody>
          <a:bodyPr/>
          <a:lstStyle>
            <a:lvl1pPr marL="0" indent="0">
              <a:spcBef>
                <a:spcPts val="900"/>
              </a:spcBef>
              <a:buNone/>
              <a:defRPr sz="2401">
                <a:solidFill>
                  <a:srgbClr val="333333"/>
                </a:solidFill>
                <a:latin typeface="+mj-lt"/>
              </a:defRPr>
            </a:lvl1pPr>
            <a:lvl2pPr marL="0" indent="0">
              <a:buNone/>
              <a:defRPr sz="1500">
                <a:solidFill>
                  <a:srgbClr val="333333"/>
                </a:solidFill>
              </a:defRPr>
            </a:lvl2pPr>
            <a:lvl3pPr marL="175069"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2"/>
          </p:nvPr>
        </p:nvSpPr>
        <p:spPr>
          <a:xfrm>
            <a:off x="4712727" y="1965601"/>
            <a:ext cx="4047274" cy="2462213"/>
          </a:xfrm>
        </p:spPr>
        <p:txBody>
          <a:bodyPr/>
          <a:lstStyle>
            <a:lvl1pPr marL="0" indent="0">
              <a:spcBef>
                <a:spcPts val="900"/>
              </a:spcBef>
              <a:buNone/>
              <a:defRPr lang="en-US" sz="2401" kern="1200" spc="-53" baseline="0" dirty="0" smtClean="0">
                <a:solidFill>
                  <a:srgbClr val="333333"/>
                </a:solidFill>
                <a:latin typeface="+mj-lt"/>
                <a:ea typeface="+mn-ea"/>
                <a:cs typeface="+mn-cs"/>
              </a:defRPr>
            </a:lvl1pPr>
            <a:lvl2pPr marL="2382"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2pPr>
            <a:lvl3pPr marL="175069"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3pPr>
            <a:lvl4pPr marL="345373"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4pPr>
            <a:lvl5pPr marL="515678"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a:solidFill>
                  <a:srgbClr val="333333"/>
                </a:solidFill>
                <a:latin typeface="+mn-lt"/>
                <a:ea typeface="+mn-ea"/>
                <a:cs typeface="+mn-cs"/>
              </a:defRPr>
            </a:lvl5pPr>
          </a:lstStyle>
          <a:p>
            <a:pPr marL="0" marR="0" lvl="0"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a:t>Edit Master text styles</a:t>
            </a:r>
          </a:p>
          <a:p>
            <a:pPr marL="0" marR="0" lvl="1"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a:t>Fifth level</a:t>
            </a:r>
            <a:endParaRPr lang="en-US" dirty="0"/>
          </a:p>
        </p:txBody>
      </p:sp>
      <p:sp>
        <p:nvSpPr>
          <p:cNvPr id="7" name="Text Placeholder 5"/>
          <p:cNvSpPr>
            <a:spLocks noGrp="1"/>
          </p:cNvSpPr>
          <p:nvPr>
            <p:ph type="body" sz="quarter" idx="13"/>
          </p:nvPr>
        </p:nvSpPr>
        <p:spPr>
          <a:xfrm>
            <a:off x="391602" y="1447200"/>
            <a:ext cx="4047274" cy="442800"/>
          </a:xfrm>
        </p:spPr>
        <p:txBody>
          <a:bodyPr/>
          <a:lstStyle>
            <a:lvl1pPr marL="0" indent="0">
              <a:spcBef>
                <a:spcPts val="900"/>
              </a:spcBef>
              <a:buNone/>
              <a:defRPr sz="2701" b="1">
                <a:solidFill>
                  <a:srgbClr val="333333"/>
                </a:solidFill>
                <a:latin typeface="+mj-lt"/>
              </a:defRPr>
            </a:lvl1pPr>
            <a:lvl2pPr marL="0" indent="0">
              <a:buNone/>
              <a:defRPr sz="1500">
                <a:gradFill>
                  <a:gsLst>
                    <a:gs pos="1000">
                      <a:schemeClr val="bg2"/>
                    </a:gs>
                    <a:gs pos="98000">
                      <a:schemeClr val="bg2"/>
                    </a:gs>
                  </a:gsLst>
                  <a:lin ang="5400000" scaled="0"/>
                </a:gradFill>
              </a:defRPr>
            </a:lvl2pPr>
            <a:lvl3pPr marL="175069" indent="0">
              <a:buNone/>
              <a:defRPr sz="1500">
                <a:gradFill>
                  <a:gsLst>
                    <a:gs pos="1000">
                      <a:schemeClr val="bg2"/>
                    </a:gs>
                    <a:gs pos="98000">
                      <a:schemeClr val="bg2"/>
                    </a:gs>
                  </a:gsLst>
                  <a:lin ang="5400000" scaled="0"/>
                </a:gradFill>
              </a:defRPr>
            </a:lvl3pPr>
            <a:lvl4pPr marL="342991" indent="0">
              <a:buNone/>
              <a:defRPr sz="1500">
                <a:gradFill>
                  <a:gsLst>
                    <a:gs pos="1000">
                      <a:schemeClr val="bg2"/>
                    </a:gs>
                    <a:gs pos="98000">
                      <a:schemeClr val="bg2"/>
                    </a:gs>
                  </a:gsLst>
                  <a:lin ang="5400000" scaled="0"/>
                </a:gradFill>
              </a:defRPr>
            </a:lvl4pPr>
            <a:lvl5pPr marL="520442" indent="0">
              <a:buNone/>
              <a:defRPr sz="1500">
                <a:gradFill>
                  <a:gsLst>
                    <a:gs pos="1000">
                      <a:schemeClr val="bg2"/>
                    </a:gs>
                    <a:gs pos="98000">
                      <a:schemeClr val="bg2"/>
                    </a:gs>
                  </a:gsLst>
                  <a:lin ang="5400000" scaled="0"/>
                </a:gradFill>
              </a:defRPr>
            </a:lvl5pPr>
          </a:lstStyle>
          <a:p>
            <a:pPr lvl="0"/>
            <a:r>
              <a:rPr lang="en-US"/>
              <a:t>Edit Master text styles</a:t>
            </a:r>
          </a:p>
        </p:txBody>
      </p:sp>
      <p:sp>
        <p:nvSpPr>
          <p:cNvPr id="8" name="Text Placeholder 5"/>
          <p:cNvSpPr>
            <a:spLocks noGrp="1"/>
          </p:cNvSpPr>
          <p:nvPr>
            <p:ph type="body" sz="quarter" idx="14"/>
          </p:nvPr>
        </p:nvSpPr>
        <p:spPr>
          <a:xfrm>
            <a:off x="4712727" y="1447800"/>
            <a:ext cx="4047274" cy="442800"/>
          </a:xfrm>
        </p:spPr>
        <p:txBody>
          <a:bodyPr/>
          <a:lstStyle>
            <a:lvl1pPr marL="0" indent="0">
              <a:spcBef>
                <a:spcPts val="900"/>
              </a:spcBef>
              <a:buNone/>
              <a:defRPr sz="2701" b="1">
                <a:solidFill>
                  <a:srgbClr val="333333"/>
                </a:solidFill>
                <a:latin typeface="+mj-lt"/>
              </a:defRPr>
            </a:lvl1pPr>
            <a:lvl2pPr marL="0" indent="0">
              <a:buNone/>
              <a:defRPr sz="1500">
                <a:gradFill>
                  <a:gsLst>
                    <a:gs pos="1000">
                      <a:schemeClr val="bg2"/>
                    </a:gs>
                    <a:gs pos="98000">
                      <a:schemeClr val="bg2"/>
                    </a:gs>
                  </a:gsLst>
                  <a:lin ang="5400000" scaled="0"/>
                </a:gradFill>
              </a:defRPr>
            </a:lvl2pPr>
            <a:lvl3pPr marL="175069" indent="0">
              <a:buNone/>
              <a:defRPr sz="1500">
                <a:gradFill>
                  <a:gsLst>
                    <a:gs pos="1000">
                      <a:schemeClr val="bg2"/>
                    </a:gs>
                    <a:gs pos="98000">
                      <a:schemeClr val="bg2"/>
                    </a:gs>
                  </a:gsLst>
                  <a:lin ang="5400000" scaled="0"/>
                </a:gradFill>
              </a:defRPr>
            </a:lvl3pPr>
            <a:lvl4pPr marL="342991" indent="0">
              <a:buNone/>
              <a:defRPr sz="1500">
                <a:gradFill>
                  <a:gsLst>
                    <a:gs pos="1000">
                      <a:schemeClr val="bg2"/>
                    </a:gs>
                    <a:gs pos="98000">
                      <a:schemeClr val="bg2"/>
                    </a:gs>
                  </a:gsLst>
                  <a:lin ang="5400000" scaled="0"/>
                </a:gradFill>
              </a:defRPr>
            </a:lvl4pPr>
            <a:lvl5pPr marL="520442" indent="0">
              <a:buNone/>
              <a:defRPr sz="1500">
                <a:gradFill>
                  <a:gsLst>
                    <a:gs pos="1000">
                      <a:schemeClr val="bg2"/>
                    </a:gs>
                    <a:gs pos="98000">
                      <a:schemeClr val="bg2"/>
                    </a:gs>
                  </a:gsLst>
                  <a:lin ang="5400000" scaled="0"/>
                </a:gradFill>
              </a:defRPr>
            </a:lvl5pPr>
          </a:lstStyle>
          <a:p>
            <a:pPr lvl="0"/>
            <a:r>
              <a:rPr lang="en-US"/>
              <a:t>Edit Master text styles</a:t>
            </a:r>
          </a:p>
        </p:txBody>
      </p:sp>
    </p:spTree>
    <p:extLst>
      <p:ext uri="{BB962C8B-B14F-4D97-AF65-F5344CB8AC3E}">
        <p14:creationId xmlns:p14="http://schemas.microsoft.com/office/powerpoint/2010/main" val="382632786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mp; Comparison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391602" y="1966801"/>
            <a:ext cx="4047274" cy="1763816"/>
          </a:xfrm>
        </p:spPr>
        <p:txBody>
          <a:bodyPr>
            <a:spAutoFit/>
          </a:bodyPr>
          <a:lstStyle>
            <a:lvl1pPr marL="219133" indent="-219133">
              <a:spcBef>
                <a:spcPts val="900"/>
              </a:spcBef>
              <a:buClr>
                <a:schemeClr val="bg2"/>
              </a:buClr>
              <a:buSzPct val="100000"/>
              <a:buFont typeface="Wingdings" pitchFamily="2" charset="2"/>
              <a:buChar char=""/>
              <a:defRPr lang="en-US" sz="2701" kern="1200" spc="-53" baseline="0" dirty="0" smtClean="0">
                <a:solidFill>
                  <a:srgbClr val="333333"/>
                </a:solidFill>
                <a:latin typeface="+mj-lt"/>
                <a:ea typeface="+mn-ea"/>
                <a:cs typeface="+mn-cs"/>
              </a:defRPr>
            </a:lvl1pPr>
            <a:lvl2pPr marL="390629" indent="-171496">
              <a:defRPr sz="1500">
                <a:solidFill>
                  <a:srgbClr val="333333"/>
                </a:solidFill>
              </a:defRPr>
            </a:lvl2pPr>
            <a:lvl3pPr marL="514487" indent="-123858">
              <a:tabLst/>
              <a:defRPr sz="1500">
                <a:solidFill>
                  <a:srgbClr val="333333"/>
                </a:solidFill>
              </a:defRPr>
            </a:lvl3pPr>
            <a:lvl4pPr marL="647873" indent="-133386">
              <a:defRPr>
                <a:solidFill>
                  <a:srgbClr val="333333"/>
                </a:solidFill>
              </a:defRPr>
            </a:lvl4pPr>
            <a:lvl5pPr marL="771731" indent="-123858">
              <a:tabLst/>
              <a:defRPr>
                <a:solidFill>
                  <a:srgbClr val="333333"/>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p:cNvSpPr>
            <a:spLocks noGrp="1"/>
          </p:cNvSpPr>
          <p:nvPr>
            <p:ph type="body" sz="quarter" idx="11"/>
          </p:nvPr>
        </p:nvSpPr>
        <p:spPr>
          <a:xfrm>
            <a:off x="4713245" y="1965601"/>
            <a:ext cx="4047274" cy="1763816"/>
          </a:xfrm>
        </p:spPr>
        <p:txBody>
          <a:bodyPr>
            <a:spAutoFit/>
          </a:bodyPr>
          <a:lstStyle>
            <a:lvl1pPr marL="254862" indent="-254862">
              <a:spcBef>
                <a:spcPts val="900"/>
              </a:spcBef>
              <a:buClr>
                <a:schemeClr val="bg2"/>
              </a:buClr>
              <a:buFont typeface="Arial" pitchFamily="34" charset="0"/>
              <a:buChar char="•"/>
              <a:defRPr lang="en-US" sz="2701" kern="1200" spc="-53" baseline="0" dirty="0" smtClean="0">
                <a:solidFill>
                  <a:srgbClr val="333333"/>
                </a:solidFill>
                <a:latin typeface="+mj-lt"/>
                <a:ea typeface="+mn-ea"/>
                <a:cs typeface="+mn-cs"/>
              </a:defRPr>
            </a:lvl1pPr>
            <a:lvl2pPr marL="476377" indent="-257244">
              <a:defRPr lang="en-US" sz="1500" kern="1200" spc="0" baseline="0" dirty="0" smtClean="0">
                <a:solidFill>
                  <a:srgbClr val="333333"/>
                </a:solidFill>
                <a:latin typeface="+mn-lt"/>
                <a:ea typeface="+mn-ea"/>
                <a:cs typeface="+mn-cs"/>
              </a:defRPr>
            </a:lvl2pPr>
            <a:lvl3pPr marL="647873" indent="-257244">
              <a:defRPr lang="en-US" sz="1500" kern="1200" spc="0" baseline="0" dirty="0" smtClean="0">
                <a:solidFill>
                  <a:srgbClr val="333333"/>
                </a:solidFill>
                <a:latin typeface="+mn-lt"/>
                <a:ea typeface="+mn-ea"/>
                <a:cs typeface="+mn-cs"/>
              </a:defRPr>
            </a:lvl3pPr>
            <a:lvl4pPr marL="771731" indent="-257244">
              <a:defRPr lang="en-US" sz="1500" kern="1200" spc="0" baseline="0" dirty="0" smtClean="0">
                <a:solidFill>
                  <a:srgbClr val="333333"/>
                </a:solidFill>
                <a:latin typeface="+mn-lt"/>
                <a:ea typeface="+mn-ea"/>
                <a:cs typeface="+mn-cs"/>
              </a:defRPr>
            </a:lvl4pPr>
            <a:lvl5pPr marL="905116" indent="-257244">
              <a:defRPr lang="en-US" sz="1500" kern="1200" spc="0" baseline="0" dirty="0">
                <a:solidFill>
                  <a:srgbClr val="333333"/>
                </a:solidFill>
                <a:latin typeface="+mn-lt"/>
                <a:ea typeface="+mn-ea"/>
                <a:cs typeface="+mn-cs"/>
              </a:defRPr>
            </a:lvl5pPr>
          </a:lstStyle>
          <a:p>
            <a:pPr marL="219133" marR="0" lvl="0" indent="-219133" algn="l" defTabSz="685955" rtl="0" eaLnBrk="1" fontAlgn="auto" latinLnBrk="0" hangingPunct="1">
              <a:lnSpc>
                <a:spcPct val="90000"/>
              </a:lnSpc>
              <a:spcBef>
                <a:spcPts val="900"/>
              </a:spcBef>
              <a:spcAft>
                <a:spcPts val="0"/>
              </a:spcAft>
              <a:buClr>
                <a:schemeClr val="bg2"/>
              </a:buClr>
              <a:buSzPct val="100000"/>
              <a:buFont typeface="Wingdings" pitchFamily="2" charset="2"/>
              <a:buChar char=""/>
              <a:tabLst/>
            </a:pPr>
            <a:r>
              <a:rPr lang="en-US"/>
              <a:t>Edit Master text styles</a:t>
            </a:r>
          </a:p>
          <a:p>
            <a:pPr marL="219133" marR="0" lvl="1" indent="-219133" algn="l" defTabSz="685955" rtl="0" eaLnBrk="1" fontAlgn="auto" latinLnBrk="0" hangingPunct="1">
              <a:lnSpc>
                <a:spcPct val="90000"/>
              </a:lnSpc>
              <a:spcBef>
                <a:spcPts val="900"/>
              </a:spcBef>
              <a:spcAft>
                <a:spcPts val="0"/>
              </a:spcAft>
              <a:buClr>
                <a:schemeClr val="bg2"/>
              </a:buClr>
              <a:buSzPct val="100000"/>
              <a:buFont typeface="Wingdings" pitchFamily="2" charset="2"/>
              <a:buChar char=""/>
              <a:tabLst/>
            </a:pPr>
            <a:r>
              <a:rPr lang="en-US"/>
              <a:t>Second level</a:t>
            </a:r>
          </a:p>
          <a:p>
            <a:pPr marL="219133" marR="0" lvl="2" indent="-219133" algn="l" defTabSz="685955" rtl="0" eaLnBrk="1" fontAlgn="auto" latinLnBrk="0" hangingPunct="1">
              <a:lnSpc>
                <a:spcPct val="90000"/>
              </a:lnSpc>
              <a:spcBef>
                <a:spcPts val="900"/>
              </a:spcBef>
              <a:spcAft>
                <a:spcPts val="0"/>
              </a:spcAft>
              <a:buClr>
                <a:schemeClr val="bg2"/>
              </a:buClr>
              <a:buSzPct val="100000"/>
              <a:buFont typeface="Wingdings" pitchFamily="2" charset="2"/>
              <a:buChar char=""/>
              <a:tabLst/>
            </a:pPr>
            <a:r>
              <a:rPr lang="en-US"/>
              <a:t>Third level</a:t>
            </a:r>
          </a:p>
          <a:p>
            <a:pPr marL="219133" marR="0" lvl="3" indent="-219133" algn="l" defTabSz="685955" rtl="0" eaLnBrk="1" fontAlgn="auto" latinLnBrk="0" hangingPunct="1">
              <a:lnSpc>
                <a:spcPct val="90000"/>
              </a:lnSpc>
              <a:spcBef>
                <a:spcPts val="900"/>
              </a:spcBef>
              <a:spcAft>
                <a:spcPts val="0"/>
              </a:spcAft>
              <a:buClr>
                <a:schemeClr val="bg2"/>
              </a:buClr>
              <a:buSzPct val="100000"/>
              <a:buFont typeface="Wingdings" pitchFamily="2" charset="2"/>
              <a:buChar char=""/>
              <a:tabLst/>
            </a:pPr>
            <a:r>
              <a:rPr lang="en-US"/>
              <a:t>Fourth level</a:t>
            </a:r>
          </a:p>
          <a:p>
            <a:pPr marL="219133" marR="0" lvl="4" indent="-219133" algn="l" defTabSz="685955" rtl="0" eaLnBrk="1" fontAlgn="auto" latinLnBrk="0" hangingPunct="1">
              <a:lnSpc>
                <a:spcPct val="90000"/>
              </a:lnSpc>
              <a:spcBef>
                <a:spcPts val="900"/>
              </a:spcBef>
              <a:spcAft>
                <a:spcPts val="0"/>
              </a:spcAft>
              <a:buClr>
                <a:schemeClr val="bg2"/>
              </a:buClr>
              <a:buSzPct val="100000"/>
              <a:buFont typeface="Wingdings" pitchFamily="2" charset="2"/>
              <a:buChar char=""/>
              <a:tabLst/>
            </a:pPr>
            <a:r>
              <a:rPr lang="en-US"/>
              <a:t>Fifth level</a:t>
            </a:r>
            <a:endParaRPr lang="en-US" dirty="0"/>
          </a:p>
        </p:txBody>
      </p:sp>
      <p:sp>
        <p:nvSpPr>
          <p:cNvPr id="6" name="Text Placeholder 5"/>
          <p:cNvSpPr>
            <a:spLocks noGrp="1"/>
          </p:cNvSpPr>
          <p:nvPr>
            <p:ph type="body" sz="quarter" idx="13"/>
          </p:nvPr>
        </p:nvSpPr>
        <p:spPr>
          <a:xfrm>
            <a:off x="391602" y="1447800"/>
            <a:ext cx="4047274" cy="442800"/>
          </a:xfrm>
        </p:spPr>
        <p:txBody>
          <a:bodyPr/>
          <a:lstStyle>
            <a:lvl1pPr marL="0" indent="0">
              <a:spcBef>
                <a:spcPts val="900"/>
              </a:spcBef>
              <a:buNone/>
              <a:defRPr sz="2701" b="1">
                <a:solidFill>
                  <a:srgbClr val="333333"/>
                </a:solidFill>
                <a:latin typeface="+mj-lt"/>
              </a:defRPr>
            </a:lvl1pPr>
            <a:lvl2pPr marL="0" indent="0">
              <a:buNone/>
              <a:defRPr sz="1500">
                <a:gradFill>
                  <a:gsLst>
                    <a:gs pos="1000">
                      <a:schemeClr val="bg2"/>
                    </a:gs>
                    <a:gs pos="98000">
                      <a:schemeClr val="bg2"/>
                    </a:gs>
                  </a:gsLst>
                  <a:lin ang="5400000" scaled="0"/>
                </a:gradFill>
              </a:defRPr>
            </a:lvl2pPr>
            <a:lvl3pPr marL="175069" indent="0">
              <a:buNone/>
              <a:defRPr sz="1500">
                <a:gradFill>
                  <a:gsLst>
                    <a:gs pos="1000">
                      <a:schemeClr val="bg2"/>
                    </a:gs>
                    <a:gs pos="98000">
                      <a:schemeClr val="bg2"/>
                    </a:gs>
                  </a:gsLst>
                  <a:lin ang="5400000" scaled="0"/>
                </a:gradFill>
              </a:defRPr>
            </a:lvl3pPr>
            <a:lvl4pPr marL="342991" indent="0">
              <a:buNone/>
              <a:defRPr sz="1500">
                <a:gradFill>
                  <a:gsLst>
                    <a:gs pos="1000">
                      <a:schemeClr val="bg2"/>
                    </a:gs>
                    <a:gs pos="98000">
                      <a:schemeClr val="bg2"/>
                    </a:gs>
                  </a:gsLst>
                  <a:lin ang="5400000" scaled="0"/>
                </a:gradFill>
              </a:defRPr>
            </a:lvl4pPr>
            <a:lvl5pPr marL="520442" indent="0">
              <a:buNone/>
              <a:defRPr sz="1500">
                <a:gradFill>
                  <a:gsLst>
                    <a:gs pos="1000">
                      <a:schemeClr val="bg2"/>
                    </a:gs>
                    <a:gs pos="98000">
                      <a:schemeClr val="bg2"/>
                    </a:gs>
                  </a:gsLst>
                  <a:lin ang="5400000" scaled="0"/>
                </a:gradFill>
              </a:defRPr>
            </a:lvl5pPr>
          </a:lstStyle>
          <a:p>
            <a:pPr lvl="0"/>
            <a:r>
              <a:rPr lang="en-US"/>
              <a:t>Edit Master text styles</a:t>
            </a:r>
          </a:p>
        </p:txBody>
      </p:sp>
      <p:sp>
        <p:nvSpPr>
          <p:cNvPr id="8" name="Text Placeholder 5"/>
          <p:cNvSpPr>
            <a:spLocks noGrp="1"/>
          </p:cNvSpPr>
          <p:nvPr>
            <p:ph type="body" sz="quarter" idx="14"/>
          </p:nvPr>
        </p:nvSpPr>
        <p:spPr>
          <a:xfrm>
            <a:off x="4712727" y="1447800"/>
            <a:ext cx="4047274" cy="442800"/>
          </a:xfrm>
        </p:spPr>
        <p:txBody>
          <a:bodyPr/>
          <a:lstStyle>
            <a:lvl1pPr marL="0" indent="0">
              <a:spcBef>
                <a:spcPts val="900"/>
              </a:spcBef>
              <a:buNone/>
              <a:defRPr sz="2701" b="1">
                <a:solidFill>
                  <a:srgbClr val="333333"/>
                </a:solidFill>
                <a:latin typeface="+mj-lt"/>
              </a:defRPr>
            </a:lvl1pPr>
            <a:lvl2pPr marL="0" indent="0">
              <a:buNone/>
              <a:defRPr sz="1500">
                <a:gradFill>
                  <a:gsLst>
                    <a:gs pos="1000">
                      <a:schemeClr val="bg2"/>
                    </a:gs>
                    <a:gs pos="98000">
                      <a:schemeClr val="bg2"/>
                    </a:gs>
                  </a:gsLst>
                  <a:lin ang="5400000" scaled="0"/>
                </a:gradFill>
              </a:defRPr>
            </a:lvl2pPr>
            <a:lvl3pPr marL="175069" indent="0">
              <a:buNone/>
              <a:defRPr sz="1500">
                <a:gradFill>
                  <a:gsLst>
                    <a:gs pos="1000">
                      <a:schemeClr val="bg2"/>
                    </a:gs>
                    <a:gs pos="98000">
                      <a:schemeClr val="bg2"/>
                    </a:gs>
                  </a:gsLst>
                  <a:lin ang="5400000" scaled="0"/>
                </a:gradFill>
              </a:defRPr>
            </a:lvl3pPr>
            <a:lvl4pPr marL="342991" indent="0">
              <a:buNone/>
              <a:defRPr sz="1500">
                <a:gradFill>
                  <a:gsLst>
                    <a:gs pos="1000">
                      <a:schemeClr val="bg2"/>
                    </a:gs>
                    <a:gs pos="98000">
                      <a:schemeClr val="bg2"/>
                    </a:gs>
                  </a:gsLst>
                  <a:lin ang="5400000" scaled="0"/>
                </a:gradFill>
              </a:defRPr>
            </a:lvl4pPr>
            <a:lvl5pPr marL="520442" indent="0">
              <a:buNone/>
              <a:defRPr sz="1500">
                <a:gradFill>
                  <a:gsLst>
                    <a:gs pos="1000">
                      <a:schemeClr val="bg2"/>
                    </a:gs>
                    <a:gs pos="98000">
                      <a:schemeClr val="bg2"/>
                    </a:gs>
                  </a:gsLst>
                  <a:lin ang="5400000" scaled="0"/>
                </a:gradFill>
              </a:defRPr>
            </a:lvl5pPr>
          </a:lstStyle>
          <a:p>
            <a:pPr lvl="0"/>
            <a:r>
              <a:rPr lang="en-US"/>
              <a:t>Edit Master text styles</a:t>
            </a:r>
          </a:p>
        </p:txBody>
      </p:sp>
    </p:spTree>
    <p:extLst>
      <p:ext uri="{BB962C8B-B14F-4D97-AF65-F5344CB8AC3E}">
        <p14:creationId xmlns:p14="http://schemas.microsoft.com/office/powerpoint/2010/main" val="156428846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390626" y="1447801"/>
            <a:ext cx="4076211" cy="1661993"/>
          </a:xfrm>
          <a:prstGeom prst="rect">
            <a:avLst/>
          </a:prstGeom>
        </p:spPr>
        <p:txBody>
          <a:bodyPr>
            <a:noAutofit/>
          </a:bodyPr>
          <a:lstStyle>
            <a:lvl1pPr marL="0" indent="0">
              <a:buNone/>
              <a:defRPr sz="3001" b="0" cap="none" baseline="0">
                <a:solidFill>
                  <a:schemeClr val="accent1"/>
                </a:solidFill>
                <a:latin typeface="+mj-lt"/>
              </a:defRPr>
            </a:lvl1pPr>
            <a:lvl2pPr marL="457242" indent="0">
              <a:buNone/>
              <a:defRPr sz="2026" b="1"/>
            </a:lvl2pPr>
            <a:lvl3pPr marL="914484" indent="0">
              <a:buNone/>
              <a:defRPr sz="1800" b="1"/>
            </a:lvl3pPr>
            <a:lvl4pPr marL="1371726" indent="0">
              <a:buNone/>
              <a:defRPr sz="1575" b="1"/>
            </a:lvl4pPr>
            <a:lvl5pPr marL="1828967" indent="0">
              <a:buNone/>
              <a:defRPr sz="1575" b="1"/>
            </a:lvl5pPr>
            <a:lvl6pPr marL="2286210" indent="0">
              <a:buNone/>
              <a:defRPr sz="1575" b="1"/>
            </a:lvl6pPr>
            <a:lvl7pPr marL="2743451" indent="0">
              <a:buNone/>
              <a:defRPr sz="1575" b="1"/>
            </a:lvl7pPr>
            <a:lvl8pPr marL="3200693" indent="0">
              <a:buNone/>
              <a:defRPr sz="1575" b="1"/>
            </a:lvl8pPr>
            <a:lvl9pPr marL="3657935" indent="0">
              <a:buNone/>
              <a:defRPr sz="1575" b="1"/>
            </a:lvl9pPr>
          </a:lstStyle>
          <a:p>
            <a:pPr lvl="0"/>
            <a:r>
              <a:rPr lang="en-US" dirty="0"/>
              <a:t>Click to edit Master text styles.</a:t>
            </a:r>
          </a:p>
        </p:txBody>
      </p:sp>
      <p:sp>
        <p:nvSpPr>
          <p:cNvPr id="6" name="Content Placeholder 5"/>
          <p:cNvSpPr>
            <a:spLocks noGrp="1"/>
          </p:cNvSpPr>
          <p:nvPr>
            <p:ph sz="quarter" idx="4"/>
          </p:nvPr>
        </p:nvSpPr>
        <p:spPr>
          <a:xfrm>
            <a:off x="4642320" y="1681905"/>
            <a:ext cx="4114627" cy="332399"/>
          </a:xfrm>
          <a:prstGeom prst="rect">
            <a:avLst/>
          </a:prstGeom>
        </p:spPr>
        <p:txBody>
          <a:bodyPr>
            <a:noAutofit/>
          </a:bodyPr>
          <a:lstStyle>
            <a:lvl1pPr marL="0" indent="0">
              <a:spcBef>
                <a:spcPts val="900"/>
              </a:spcBef>
              <a:buNone/>
              <a:defRPr lang="en-US" sz="1500" kern="1200" spc="0" dirty="0" smtClean="0">
                <a:solidFill>
                  <a:srgbClr val="333333"/>
                </a:solidFill>
                <a:latin typeface="+mn-lt"/>
                <a:ea typeface="+mn-ea"/>
                <a:cs typeface="Segoe UI" pitchFamily="34" charset="0"/>
              </a:defRPr>
            </a:lvl1pPr>
            <a:lvl2pPr marL="685863" indent="-285776">
              <a:defRPr lang="en-US" sz="1575" kern="1200" dirty="0" smtClean="0">
                <a:solidFill>
                  <a:schemeClr val="bg2">
                    <a:lumMod val="50000"/>
                  </a:schemeClr>
                </a:solidFill>
                <a:latin typeface="+mn-lt"/>
                <a:ea typeface="+mn-ea"/>
                <a:cs typeface="Arial" pitchFamily="34" charset="0"/>
              </a:defRPr>
            </a:lvl2pPr>
            <a:lvl3pPr marL="685863" indent="-171466">
              <a:defRPr lang="en-US" sz="1425" kern="1200" dirty="0" smtClean="0">
                <a:solidFill>
                  <a:schemeClr val="bg2">
                    <a:lumMod val="50000"/>
                  </a:schemeClr>
                </a:solidFill>
                <a:latin typeface="+mn-lt"/>
                <a:ea typeface="+mn-ea"/>
                <a:cs typeface="Arial" pitchFamily="34" charset="0"/>
              </a:defRPr>
            </a:lvl3pPr>
            <a:lvl4pPr marL="914484" indent="-171466">
              <a:defRPr lang="en-US" sz="1200" kern="1200" dirty="0" smtClean="0">
                <a:solidFill>
                  <a:schemeClr val="bg2">
                    <a:lumMod val="50000"/>
                  </a:schemeClr>
                </a:solidFill>
                <a:latin typeface="+mn-lt"/>
                <a:ea typeface="+mn-ea"/>
                <a:cs typeface="Arial" pitchFamily="34" charset="0"/>
              </a:defRPr>
            </a:lvl4pPr>
            <a:lvl5pPr marL="1085950" indent="-171466">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n-US"/>
              <a:t>Edit Master text styles</a:t>
            </a:r>
          </a:p>
        </p:txBody>
      </p:sp>
      <p:sp>
        <p:nvSpPr>
          <p:cNvPr id="12" name="Title 11"/>
          <p:cNvSpPr>
            <a:spLocks noGrp="1"/>
          </p:cNvSpPr>
          <p:nvPr>
            <p:ph type="title"/>
          </p:nvPr>
        </p:nvSpPr>
        <p:spPr/>
        <p:txBody>
          <a:bodyPr>
            <a:noAutofit/>
          </a:bodyPr>
          <a:lstStyle>
            <a:lvl1pPr>
              <a:defRPr>
                <a:solidFill>
                  <a:srgbClr val="333333"/>
                </a:solidFill>
              </a:defRPr>
            </a:lvl1pPr>
          </a:lstStyle>
          <a:p>
            <a:r>
              <a:rPr lang="en-US"/>
              <a:t>Click to edit Master title style</a:t>
            </a:r>
            <a:endParaRPr lang="en-US" dirty="0"/>
          </a:p>
        </p:txBody>
      </p:sp>
    </p:spTree>
    <p:extLst>
      <p:ext uri="{BB962C8B-B14F-4D97-AF65-F5344CB8AC3E}">
        <p14:creationId xmlns:p14="http://schemas.microsoft.com/office/powerpoint/2010/main" val="96721169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4" name="Picture Placeholder 3"/>
          <p:cNvSpPr>
            <a:spLocks noGrp="1"/>
          </p:cNvSpPr>
          <p:nvPr>
            <p:ph type="pic" sz="quarter" idx="14" hasCustomPrompt="1"/>
          </p:nvPr>
        </p:nvSpPr>
        <p:spPr>
          <a:xfrm>
            <a:off x="4657748" y="0"/>
            <a:ext cx="4486252" cy="6858000"/>
          </a:xfrm>
        </p:spPr>
        <p:txBody>
          <a:bodyPr lIns="182880" anchor="ctr"/>
          <a:lstStyle>
            <a:lvl1pPr marL="0" indent="0" algn="l">
              <a:buNone/>
              <a:defRPr/>
            </a:lvl1pPr>
          </a:lstStyle>
          <a:p>
            <a:r>
              <a:rPr lang="en-US" dirty="0"/>
              <a:t>Click to insert photo.</a:t>
            </a:r>
          </a:p>
        </p:txBody>
      </p:sp>
      <p:sp>
        <p:nvSpPr>
          <p:cNvPr id="3" name="Text Placeholder 2"/>
          <p:cNvSpPr>
            <a:spLocks noGrp="1"/>
          </p:cNvSpPr>
          <p:nvPr>
            <p:ph type="body" idx="1" hasCustomPrompt="1"/>
          </p:nvPr>
        </p:nvSpPr>
        <p:spPr>
          <a:xfrm>
            <a:off x="390626" y="1447801"/>
            <a:ext cx="4076211" cy="1178442"/>
          </a:xfrm>
          <a:prstGeom prst="rect">
            <a:avLst/>
          </a:prstGeom>
        </p:spPr>
        <p:txBody>
          <a:bodyPr>
            <a:noAutofit/>
          </a:bodyPr>
          <a:lstStyle>
            <a:lvl1pPr marL="0" indent="0">
              <a:buNone/>
              <a:defRPr sz="3001" b="0" cap="none" baseline="0">
                <a:solidFill>
                  <a:schemeClr val="accent1"/>
                </a:solidFill>
                <a:latin typeface="+mj-lt"/>
              </a:defRPr>
            </a:lvl1pPr>
            <a:lvl2pPr marL="457242" indent="0">
              <a:buNone/>
              <a:defRPr sz="2026" b="1"/>
            </a:lvl2pPr>
            <a:lvl3pPr marL="914484" indent="0">
              <a:buNone/>
              <a:defRPr sz="1800" b="1"/>
            </a:lvl3pPr>
            <a:lvl4pPr marL="1371726" indent="0">
              <a:buNone/>
              <a:defRPr sz="1575" b="1"/>
            </a:lvl4pPr>
            <a:lvl5pPr marL="1828967" indent="0">
              <a:buNone/>
              <a:defRPr sz="1575" b="1"/>
            </a:lvl5pPr>
            <a:lvl6pPr marL="2286210" indent="0">
              <a:buNone/>
              <a:defRPr sz="1575" b="1"/>
            </a:lvl6pPr>
            <a:lvl7pPr marL="2743451" indent="0">
              <a:buNone/>
              <a:defRPr sz="1575" b="1"/>
            </a:lvl7pPr>
            <a:lvl8pPr marL="3200693" indent="0">
              <a:buNone/>
              <a:defRPr sz="1575" b="1"/>
            </a:lvl8pPr>
            <a:lvl9pPr marL="3657935" indent="0">
              <a:buNone/>
              <a:defRPr sz="1575" b="1"/>
            </a:lvl9pPr>
          </a:lstStyle>
          <a:p>
            <a:pPr lvl="0"/>
            <a:r>
              <a:rPr lang="en-US" dirty="0"/>
              <a:t>Click to edit Master text styles.</a:t>
            </a:r>
          </a:p>
        </p:txBody>
      </p:sp>
      <p:sp>
        <p:nvSpPr>
          <p:cNvPr id="9" name="Content Placeholder 5"/>
          <p:cNvSpPr>
            <a:spLocks noGrp="1"/>
          </p:cNvSpPr>
          <p:nvPr>
            <p:ph sz="quarter" idx="13"/>
          </p:nvPr>
        </p:nvSpPr>
        <p:spPr>
          <a:xfrm>
            <a:off x="390627" y="2734985"/>
            <a:ext cx="4084187" cy="609398"/>
          </a:xfrm>
          <a:prstGeom prst="rect">
            <a:avLst/>
          </a:prstGeom>
        </p:spPr>
        <p:txBody>
          <a:bodyPr>
            <a:noAutofit/>
          </a:bodyPr>
          <a:lstStyle>
            <a:lvl1pPr marL="0" indent="0">
              <a:spcBef>
                <a:spcPts val="900"/>
              </a:spcBef>
              <a:buFont typeface="Arial" pitchFamily="34" charset="0"/>
              <a:buNone/>
              <a:defRPr lang="en-US" sz="1500" kern="1200" spc="0" dirty="0" smtClean="0">
                <a:gradFill>
                  <a:gsLst>
                    <a:gs pos="100000">
                      <a:schemeClr val="bg2"/>
                    </a:gs>
                    <a:gs pos="0">
                      <a:schemeClr val="bg2"/>
                    </a:gs>
                  </a:gsLst>
                  <a:lin ang="5400000" scaled="0"/>
                </a:gradFill>
                <a:latin typeface="+mn-lt"/>
                <a:ea typeface="+mn-ea"/>
                <a:cs typeface="Segoe UI" pitchFamily="34" charset="0"/>
              </a:defRPr>
            </a:lvl1pPr>
            <a:lvl2pPr marL="685863" indent="-285776">
              <a:defRPr lang="en-US" sz="1575" kern="1200" dirty="0" smtClean="0">
                <a:solidFill>
                  <a:schemeClr val="bg2">
                    <a:lumMod val="50000"/>
                  </a:schemeClr>
                </a:solidFill>
                <a:latin typeface="+mn-lt"/>
                <a:ea typeface="+mn-ea"/>
                <a:cs typeface="Arial" pitchFamily="34" charset="0"/>
              </a:defRPr>
            </a:lvl2pPr>
            <a:lvl3pPr marL="685863" indent="-171466">
              <a:defRPr lang="en-US" sz="1425" kern="1200" dirty="0" smtClean="0">
                <a:solidFill>
                  <a:schemeClr val="bg2">
                    <a:lumMod val="50000"/>
                  </a:schemeClr>
                </a:solidFill>
                <a:latin typeface="+mn-lt"/>
                <a:ea typeface="+mn-ea"/>
                <a:cs typeface="Arial" pitchFamily="34" charset="0"/>
              </a:defRPr>
            </a:lvl3pPr>
            <a:lvl4pPr marL="914484" indent="-171466">
              <a:defRPr lang="en-US" sz="1200" kern="1200" dirty="0" smtClean="0">
                <a:solidFill>
                  <a:schemeClr val="bg2">
                    <a:lumMod val="50000"/>
                  </a:schemeClr>
                </a:solidFill>
                <a:latin typeface="+mn-lt"/>
                <a:ea typeface="+mn-ea"/>
                <a:cs typeface="Arial" pitchFamily="34" charset="0"/>
              </a:defRPr>
            </a:lvl4pPr>
            <a:lvl5pPr marL="1085950" indent="-171466">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n-US"/>
              <a:t>Edit Master text styles</a:t>
            </a:r>
          </a:p>
        </p:txBody>
      </p:sp>
    </p:spTree>
    <p:extLst>
      <p:ext uri="{BB962C8B-B14F-4D97-AF65-F5344CB8AC3E}">
        <p14:creationId xmlns:p14="http://schemas.microsoft.com/office/powerpoint/2010/main" val="385724618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664783" y="1447801"/>
            <a:ext cx="4076211" cy="1178442"/>
          </a:xfrm>
          <a:prstGeom prst="rect">
            <a:avLst/>
          </a:prstGeom>
        </p:spPr>
        <p:txBody>
          <a:bodyPr>
            <a:noAutofit/>
          </a:bodyPr>
          <a:lstStyle>
            <a:lvl1pPr marL="0" indent="0">
              <a:buNone/>
              <a:defRPr sz="3001" b="0" cap="none" baseline="0">
                <a:solidFill>
                  <a:schemeClr val="accent1"/>
                </a:solidFill>
                <a:latin typeface="+mj-lt"/>
              </a:defRPr>
            </a:lvl1pPr>
            <a:lvl2pPr marL="457242" indent="0">
              <a:buNone/>
              <a:defRPr sz="2026" b="1"/>
            </a:lvl2pPr>
            <a:lvl3pPr marL="914484" indent="0">
              <a:buNone/>
              <a:defRPr sz="1800" b="1"/>
            </a:lvl3pPr>
            <a:lvl4pPr marL="1371726" indent="0">
              <a:buNone/>
              <a:defRPr sz="1575" b="1"/>
            </a:lvl4pPr>
            <a:lvl5pPr marL="1828967" indent="0">
              <a:buNone/>
              <a:defRPr sz="1575" b="1"/>
            </a:lvl5pPr>
            <a:lvl6pPr marL="2286210" indent="0">
              <a:buNone/>
              <a:defRPr sz="1575" b="1"/>
            </a:lvl6pPr>
            <a:lvl7pPr marL="2743451" indent="0">
              <a:buNone/>
              <a:defRPr sz="1575" b="1"/>
            </a:lvl7pPr>
            <a:lvl8pPr marL="3200693" indent="0">
              <a:buNone/>
              <a:defRPr sz="1575" b="1"/>
            </a:lvl8pPr>
            <a:lvl9pPr marL="3657935" indent="0">
              <a:buNone/>
              <a:defRPr sz="1575" b="1"/>
            </a:lvl9pPr>
          </a:lstStyle>
          <a:p>
            <a:pPr lvl="0"/>
            <a:r>
              <a:rPr lang="en-US" dirty="0"/>
              <a:t>Click to edit Master text styles.</a:t>
            </a:r>
          </a:p>
        </p:txBody>
      </p:sp>
      <p:sp>
        <p:nvSpPr>
          <p:cNvPr id="9" name="Content Placeholder 5"/>
          <p:cNvSpPr>
            <a:spLocks noGrp="1"/>
          </p:cNvSpPr>
          <p:nvPr>
            <p:ph sz="quarter" idx="13"/>
          </p:nvPr>
        </p:nvSpPr>
        <p:spPr>
          <a:xfrm>
            <a:off x="4664783" y="2734985"/>
            <a:ext cx="4084187" cy="609398"/>
          </a:xfrm>
          <a:prstGeom prst="rect">
            <a:avLst/>
          </a:prstGeom>
        </p:spPr>
        <p:txBody>
          <a:bodyPr>
            <a:noAutofit/>
          </a:bodyPr>
          <a:lstStyle>
            <a:lvl1pPr marL="0" indent="0">
              <a:spcBef>
                <a:spcPts val="900"/>
              </a:spcBef>
              <a:buFont typeface="Arial" pitchFamily="34" charset="0"/>
              <a:buNone/>
              <a:defRPr lang="en-US" sz="1500" kern="1200" spc="0" dirty="0" smtClean="0">
                <a:gradFill>
                  <a:gsLst>
                    <a:gs pos="100000">
                      <a:schemeClr val="bg2"/>
                    </a:gs>
                    <a:gs pos="0">
                      <a:schemeClr val="bg2"/>
                    </a:gs>
                  </a:gsLst>
                  <a:lin ang="5400000" scaled="0"/>
                </a:gradFill>
                <a:latin typeface="+mn-lt"/>
                <a:ea typeface="+mn-ea"/>
                <a:cs typeface="Segoe UI" pitchFamily="34" charset="0"/>
              </a:defRPr>
            </a:lvl1pPr>
            <a:lvl2pPr marL="685863" indent="-285776">
              <a:defRPr lang="en-US" sz="1575" kern="1200" dirty="0" smtClean="0">
                <a:solidFill>
                  <a:schemeClr val="bg2">
                    <a:lumMod val="50000"/>
                  </a:schemeClr>
                </a:solidFill>
                <a:latin typeface="+mn-lt"/>
                <a:ea typeface="+mn-ea"/>
                <a:cs typeface="Arial" pitchFamily="34" charset="0"/>
              </a:defRPr>
            </a:lvl2pPr>
            <a:lvl3pPr marL="685863" indent="-171466">
              <a:defRPr lang="en-US" sz="1425" kern="1200" dirty="0" smtClean="0">
                <a:solidFill>
                  <a:schemeClr val="bg2">
                    <a:lumMod val="50000"/>
                  </a:schemeClr>
                </a:solidFill>
                <a:latin typeface="+mn-lt"/>
                <a:ea typeface="+mn-ea"/>
                <a:cs typeface="Arial" pitchFamily="34" charset="0"/>
              </a:defRPr>
            </a:lvl3pPr>
            <a:lvl4pPr marL="914484" indent="-171466">
              <a:defRPr lang="en-US" sz="1200" kern="1200" dirty="0" smtClean="0">
                <a:solidFill>
                  <a:schemeClr val="bg2">
                    <a:lumMod val="50000"/>
                  </a:schemeClr>
                </a:solidFill>
                <a:latin typeface="+mn-lt"/>
                <a:ea typeface="+mn-ea"/>
                <a:cs typeface="Arial" pitchFamily="34" charset="0"/>
              </a:defRPr>
            </a:lvl4pPr>
            <a:lvl5pPr marL="1085950" indent="-171466">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n-US"/>
              <a:t>Edit Master text styles</a:t>
            </a:r>
          </a:p>
        </p:txBody>
      </p:sp>
      <p:sp>
        <p:nvSpPr>
          <p:cNvPr id="4" name="Picture Placeholder 3"/>
          <p:cNvSpPr>
            <a:spLocks noGrp="1"/>
          </p:cNvSpPr>
          <p:nvPr>
            <p:ph type="pic" sz="quarter" idx="14" hasCustomPrompt="1"/>
          </p:nvPr>
        </p:nvSpPr>
        <p:spPr>
          <a:xfrm>
            <a:off x="0" y="0"/>
            <a:ext cx="4486252" cy="6858000"/>
          </a:xfrm>
        </p:spPr>
        <p:txBody>
          <a:bodyPr lIns="182880" anchor="ctr"/>
          <a:lstStyle>
            <a:lvl1pPr marL="0" indent="0" algn="l">
              <a:buNone/>
              <a:defRPr/>
            </a:lvl1pPr>
          </a:lstStyle>
          <a:p>
            <a:r>
              <a:rPr lang="en-US" dirty="0"/>
              <a:t>Click to insert photo.</a:t>
            </a:r>
          </a:p>
        </p:txBody>
      </p:sp>
    </p:spTree>
    <p:extLst>
      <p:ext uri="{BB962C8B-B14F-4D97-AF65-F5344CB8AC3E}">
        <p14:creationId xmlns:p14="http://schemas.microsoft.com/office/powerpoint/2010/main" val="132375595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8452" y="0"/>
            <a:ext cx="4448797"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9" tIns="34299" rIns="34299" bIns="34299" numCol="1" spcCol="0" rtlCol="0" fromWordArt="0" anchor="ctr" anchorCtr="0" forceAA="0" compatLnSpc="1">
            <a:prstTxWarp prst="textNoShape">
              <a:avLst/>
            </a:prstTxWarp>
            <a:noAutofit/>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390626" y="1447801"/>
            <a:ext cx="3925323" cy="1661993"/>
          </a:xfrm>
          <a:prstGeom prst="rect">
            <a:avLst/>
          </a:prstGeom>
        </p:spPr>
        <p:txBody>
          <a:bodyPr>
            <a:noAutofit/>
          </a:bodyPr>
          <a:lstStyle>
            <a:lvl1pPr marL="0" indent="0">
              <a:buNone/>
              <a:defRPr sz="3001" b="0" cap="none" baseline="0">
                <a:gradFill>
                  <a:gsLst>
                    <a:gs pos="100000">
                      <a:schemeClr val="bg1"/>
                    </a:gs>
                    <a:gs pos="0">
                      <a:schemeClr val="bg1"/>
                    </a:gs>
                  </a:gsLst>
                  <a:lin ang="5400000" scaled="0"/>
                </a:gradFill>
                <a:latin typeface="+mj-lt"/>
              </a:defRPr>
            </a:lvl1pPr>
            <a:lvl2pPr marL="457242" indent="0">
              <a:buNone/>
              <a:defRPr sz="2026" b="1"/>
            </a:lvl2pPr>
            <a:lvl3pPr marL="914484" indent="0">
              <a:buNone/>
              <a:defRPr sz="1800" b="1"/>
            </a:lvl3pPr>
            <a:lvl4pPr marL="1371726" indent="0">
              <a:buNone/>
              <a:defRPr sz="1575" b="1"/>
            </a:lvl4pPr>
            <a:lvl5pPr marL="1828967" indent="0">
              <a:buNone/>
              <a:defRPr sz="1575" b="1"/>
            </a:lvl5pPr>
            <a:lvl6pPr marL="2286210" indent="0">
              <a:buNone/>
              <a:defRPr sz="1575" b="1"/>
            </a:lvl6pPr>
            <a:lvl7pPr marL="2743451" indent="0">
              <a:buNone/>
              <a:defRPr sz="1575" b="1"/>
            </a:lvl7pPr>
            <a:lvl8pPr marL="3200693" indent="0">
              <a:buNone/>
              <a:defRPr sz="1575" b="1"/>
            </a:lvl8pPr>
            <a:lvl9pPr marL="3657935" indent="0">
              <a:buNone/>
              <a:defRPr sz="1575" b="1"/>
            </a:lvl9pPr>
          </a:lstStyle>
          <a:p>
            <a:pPr lvl="0"/>
            <a:r>
              <a:rPr lang="en-US" dirty="0"/>
              <a:t>Click to edit Master text styles.</a:t>
            </a:r>
          </a:p>
        </p:txBody>
      </p:sp>
      <p:sp>
        <p:nvSpPr>
          <p:cNvPr id="6" name="Content Placeholder 5"/>
          <p:cNvSpPr>
            <a:spLocks noGrp="1"/>
          </p:cNvSpPr>
          <p:nvPr>
            <p:ph sz="quarter" idx="4"/>
          </p:nvPr>
        </p:nvSpPr>
        <p:spPr>
          <a:xfrm>
            <a:off x="4642320" y="1447801"/>
            <a:ext cx="4114627" cy="332399"/>
          </a:xfrm>
          <a:prstGeom prst="rect">
            <a:avLst/>
          </a:prstGeom>
        </p:spPr>
        <p:txBody>
          <a:bodyPr>
            <a:noAutofit/>
          </a:bodyPr>
          <a:lstStyle>
            <a:lvl1pPr marL="0" indent="0">
              <a:spcBef>
                <a:spcPts val="900"/>
              </a:spcBef>
              <a:buNone/>
              <a:defRPr lang="en-US" sz="1500" kern="1200" spc="0" dirty="0" smtClean="0">
                <a:gradFill>
                  <a:gsLst>
                    <a:gs pos="100000">
                      <a:schemeClr val="bg2"/>
                    </a:gs>
                    <a:gs pos="0">
                      <a:schemeClr val="bg2"/>
                    </a:gs>
                  </a:gsLst>
                  <a:lin ang="5400000" scaled="0"/>
                </a:gradFill>
                <a:latin typeface="+mn-lt"/>
                <a:ea typeface="+mn-ea"/>
                <a:cs typeface="Segoe UI" pitchFamily="34" charset="0"/>
              </a:defRPr>
            </a:lvl1pPr>
            <a:lvl2pPr marL="685863" indent="-285776">
              <a:defRPr lang="en-US" sz="1575" kern="1200" dirty="0" smtClean="0">
                <a:solidFill>
                  <a:schemeClr val="bg2">
                    <a:lumMod val="50000"/>
                  </a:schemeClr>
                </a:solidFill>
                <a:latin typeface="+mn-lt"/>
                <a:ea typeface="+mn-ea"/>
                <a:cs typeface="Arial" pitchFamily="34" charset="0"/>
              </a:defRPr>
            </a:lvl2pPr>
            <a:lvl3pPr marL="685863" indent="-171466">
              <a:defRPr lang="en-US" sz="1425" kern="1200" dirty="0" smtClean="0">
                <a:solidFill>
                  <a:schemeClr val="bg2">
                    <a:lumMod val="50000"/>
                  </a:schemeClr>
                </a:solidFill>
                <a:latin typeface="+mn-lt"/>
                <a:ea typeface="+mn-ea"/>
                <a:cs typeface="Arial" pitchFamily="34" charset="0"/>
              </a:defRPr>
            </a:lvl3pPr>
            <a:lvl4pPr marL="914484" indent="-171466">
              <a:defRPr lang="en-US" sz="1200" kern="1200" dirty="0" smtClean="0">
                <a:solidFill>
                  <a:schemeClr val="bg2">
                    <a:lumMod val="50000"/>
                  </a:schemeClr>
                </a:solidFill>
                <a:latin typeface="+mn-lt"/>
                <a:ea typeface="+mn-ea"/>
                <a:cs typeface="Arial" pitchFamily="34" charset="0"/>
              </a:defRPr>
            </a:lvl4pPr>
            <a:lvl5pPr marL="1085950" indent="-171466">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n-US"/>
              <a:t>Edit Master text styles</a:t>
            </a:r>
          </a:p>
        </p:txBody>
      </p:sp>
    </p:spTree>
    <p:extLst>
      <p:ext uri="{BB962C8B-B14F-4D97-AF65-F5344CB8AC3E}">
        <p14:creationId xmlns:p14="http://schemas.microsoft.com/office/powerpoint/2010/main" val="123502799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1" y="0"/>
            <a:ext cx="4448797"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9" tIns="34299" rIns="34299" bIns="34299" numCol="1" spcCol="0" rtlCol="0" fromWordArt="0" anchor="ctr" anchorCtr="0" forceAA="0" compatLnSpc="1">
            <a:prstTxWarp prst="textNoShape">
              <a:avLst/>
            </a:prstTxWarp>
            <a:noAutofit/>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390626" y="1447801"/>
            <a:ext cx="3925323" cy="1661993"/>
          </a:xfrm>
          <a:prstGeom prst="rect">
            <a:avLst/>
          </a:prstGeom>
        </p:spPr>
        <p:txBody>
          <a:bodyPr>
            <a:noAutofit/>
          </a:bodyPr>
          <a:lstStyle>
            <a:lvl1pPr marL="0" indent="0">
              <a:buNone/>
              <a:defRPr sz="3001" b="0" cap="none" baseline="0">
                <a:solidFill>
                  <a:schemeClr val="bg2">
                    <a:lumMod val="75000"/>
                  </a:schemeClr>
                </a:solidFill>
                <a:latin typeface="+mj-lt"/>
              </a:defRPr>
            </a:lvl1pPr>
            <a:lvl2pPr marL="457242" indent="0">
              <a:buNone/>
              <a:defRPr sz="2026" b="1"/>
            </a:lvl2pPr>
            <a:lvl3pPr marL="914484" indent="0">
              <a:buNone/>
              <a:defRPr sz="1800" b="1"/>
            </a:lvl3pPr>
            <a:lvl4pPr marL="1371726" indent="0">
              <a:buNone/>
              <a:defRPr sz="1575" b="1"/>
            </a:lvl4pPr>
            <a:lvl5pPr marL="1828967" indent="0">
              <a:buNone/>
              <a:defRPr sz="1575" b="1"/>
            </a:lvl5pPr>
            <a:lvl6pPr marL="2286210" indent="0">
              <a:buNone/>
              <a:defRPr sz="1575" b="1"/>
            </a:lvl6pPr>
            <a:lvl7pPr marL="2743451" indent="0">
              <a:buNone/>
              <a:defRPr sz="1575" b="1"/>
            </a:lvl7pPr>
            <a:lvl8pPr marL="3200693" indent="0">
              <a:buNone/>
              <a:defRPr sz="1575" b="1"/>
            </a:lvl8pPr>
            <a:lvl9pPr marL="3657935" indent="0">
              <a:buNone/>
              <a:defRPr sz="1575" b="1"/>
            </a:lvl9pPr>
          </a:lstStyle>
          <a:p>
            <a:pPr lvl="0"/>
            <a:r>
              <a:rPr lang="en-US" dirty="0"/>
              <a:t>Click to edit Master text styles.</a:t>
            </a:r>
          </a:p>
        </p:txBody>
      </p:sp>
      <p:sp>
        <p:nvSpPr>
          <p:cNvPr id="6" name="Content Placeholder 5"/>
          <p:cNvSpPr>
            <a:spLocks noGrp="1"/>
          </p:cNvSpPr>
          <p:nvPr>
            <p:ph sz="quarter" idx="4"/>
          </p:nvPr>
        </p:nvSpPr>
        <p:spPr>
          <a:xfrm>
            <a:off x="4642320" y="1447801"/>
            <a:ext cx="4114627" cy="332399"/>
          </a:xfrm>
          <a:prstGeom prst="rect">
            <a:avLst/>
          </a:prstGeom>
        </p:spPr>
        <p:txBody>
          <a:bodyPr>
            <a:noAutofit/>
          </a:bodyPr>
          <a:lstStyle>
            <a:lvl1pPr marL="0" indent="0">
              <a:spcBef>
                <a:spcPts val="900"/>
              </a:spcBef>
              <a:buNone/>
              <a:defRPr lang="en-US" sz="1500" kern="1200" spc="0" dirty="0" smtClean="0">
                <a:gradFill>
                  <a:gsLst>
                    <a:gs pos="100000">
                      <a:schemeClr val="bg2"/>
                    </a:gs>
                    <a:gs pos="0">
                      <a:schemeClr val="bg2"/>
                    </a:gs>
                  </a:gsLst>
                  <a:lin ang="5400000" scaled="0"/>
                </a:gradFill>
                <a:latin typeface="+mn-lt"/>
                <a:ea typeface="+mn-ea"/>
                <a:cs typeface="Segoe UI" pitchFamily="34" charset="0"/>
              </a:defRPr>
            </a:lvl1pPr>
            <a:lvl2pPr marL="685863" indent="-285776">
              <a:defRPr lang="en-US" sz="1575" kern="1200" dirty="0" smtClean="0">
                <a:solidFill>
                  <a:schemeClr val="bg2">
                    <a:lumMod val="50000"/>
                  </a:schemeClr>
                </a:solidFill>
                <a:latin typeface="+mn-lt"/>
                <a:ea typeface="+mn-ea"/>
                <a:cs typeface="Arial" pitchFamily="34" charset="0"/>
              </a:defRPr>
            </a:lvl2pPr>
            <a:lvl3pPr marL="685863" indent="-171466">
              <a:defRPr lang="en-US" sz="1425" kern="1200" dirty="0" smtClean="0">
                <a:solidFill>
                  <a:schemeClr val="bg2">
                    <a:lumMod val="50000"/>
                  </a:schemeClr>
                </a:solidFill>
                <a:latin typeface="+mn-lt"/>
                <a:ea typeface="+mn-ea"/>
                <a:cs typeface="Arial" pitchFamily="34" charset="0"/>
              </a:defRPr>
            </a:lvl3pPr>
            <a:lvl4pPr marL="914484" indent="-171466">
              <a:defRPr lang="en-US" sz="1200" kern="1200" dirty="0" smtClean="0">
                <a:solidFill>
                  <a:schemeClr val="bg2">
                    <a:lumMod val="50000"/>
                  </a:schemeClr>
                </a:solidFill>
                <a:latin typeface="+mn-lt"/>
                <a:ea typeface="+mn-ea"/>
                <a:cs typeface="Arial" pitchFamily="34" charset="0"/>
              </a:defRPr>
            </a:lvl4pPr>
            <a:lvl5pPr marL="1085950" indent="-171466">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n-US"/>
              <a:t>Edit Master text styles</a:t>
            </a:r>
          </a:p>
        </p:txBody>
      </p:sp>
    </p:spTree>
    <p:extLst>
      <p:ext uri="{BB962C8B-B14F-4D97-AF65-F5344CB8AC3E}">
        <p14:creationId xmlns:p14="http://schemas.microsoft.com/office/powerpoint/2010/main" val="302598618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_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8452" y="0"/>
            <a:ext cx="4448797" cy="68580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9" tIns="34299" rIns="34299" bIns="34299" numCol="1" spcCol="0" rtlCol="0" fromWordArt="0" anchor="ctr" anchorCtr="0" forceAA="0" compatLnSpc="1">
            <a:prstTxWarp prst="textNoShape">
              <a:avLst/>
            </a:prstTxWarp>
            <a:noAutofit/>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390626" y="1447801"/>
            <a:ext cx="3925323" cy="1661993"/>
          </a:xfrm>
          <a:prstGeom prst="rect">
            <a:avLst/>
          </a:prstGeom>
        </p:spPr>
        <p:txBody>
          <a:bodyPr>
            <a:noAutofit/>
          </a:bodyPr>
          <a:lstStyle>
            <a:lvl1pPr marL="0" indent="0">
              <a:buNone/>
              <a:defRPr sz="3001" b="0" cap="none" baseline="0">
                <a:gradFill>
                  <a:gsLst>
                    <a:gs pos="100000">
                      <a:schemeClr val="bg1"/>
                    </a:gs>
                    <a:gs pos="0">
                      <a:schemeClr val="bg1"/>
                    </a:gs>
                  </a:gsLst>
                  <a:lin ang="5400000" scaled="0"/>
                </a:gradFill>
                <a:latin typeface="+mj-lt"/>
              </a:defRPr>
            </a:lvl1pPr>
            <a:lvl2pPr marL="457242" indent="0">
              <a:buNone/>
              <a:defRPr sz="2026" b="1"/>
            </a:lvl2pPr>
            <a:lvl3pPr marL="914484" indent="0">
              <a:buNone/>
              <a:defRPr sz="1800" b="1"/>
            </a:lvl3pPr>
            <a:lvl4pPr marL="1371726" indent="0">
              <a:buNone/>
              <a:defRPr sz="1575" b="1"/>
            </a:lvl4pPr>
            <a:lvl5pPr marL="1828967" indent="0">
              <a:buNone/>
              <a:defRPr sz="1575" b="1"/>
            </a:lvl5pPr>
            <a:lvl6pPr marL="2286210" indent="0">
              <a:buNone/>
              <a:defRPr sz="1575" b="1"/>
            </a:lvl6pPr>
            <a:lvl7pPr marL="2743451" indent="0">
              <a:buNone/>
              <a:defRPr sz="1575" b="1"/>
            </a:lvl7pPr>
            <a:lvl8pPr marL="3200693" indent="0">
              <a:buNone/>
              <a:defRPr sz="1575" b="1"/>
            </a:lvl8pPr>
            <a:lvl9pPr marL="3657935" indent="0">
              <a:buNone/>
              <a:defRPr sz="1575" b="1"/>
            </a:lvl9pPr>
          </a:lstStyle>
          <a:p>
            <a:pPr lvl="0"/>
            <a:r>
              <a:rPr lang="en-US" dirty="0"/>
              <a:t>Click to edit Master text styles.</a:t>
            </a:r>
          </a:p>
        </p:txBody>
      </p:sp>
      <p:sp>
        <p:nvSpPr>
          <p:cNvPr id="6" name="Content Placeholder 5"/>
          <p:cNvSpPr>
            <a:spLocks noGrp="1"/>
          </p:cNvSpPr>
          <p:nvPr>
            <p:ph sz="quarter" idx="4"/>
          </p:nvPr>
        </p:nvSpPr>
        <p:spPr>
          <a:xfrm>
            <a:off x="4642320" y="1447801"/>
            <a:ext cx="4114627" cy="332399"/>
          </a:xfrm>
          <a:prstGeom prst="rect">
            <a:avLst/>
          </a:prstGeom>
        </p:spPr>
        <p:txBody>
          <a:bodyPr>
            <a:noAutofit/>
          </a:bodyPr>
          <a:lstStyle>
            <a:lvl1pPr marL="0" indent="0">
              <a:spcBef>
                <a:spcPts val="900"/>
              </a:spcBef>
              <a:buNone/>
              <a:defRPr lang="en-US" sz="1500" kern="1200" spc="0" dirty="0" smtClean="0">
                <a:gradFill>
                  <a:gsLst>
                    <a:gs pos="100000">
                      <a:schemeClr val="bg2"/>
                    </a:gs>
                    <a:gs pos="0">
                      <a:schemeClr val="bg2"/>
                    </a:gs>
                  </a:gsLst>
                  <a:lin ang="5400000" scaled="0"/>
                </a:gradFill>
                <a:latin typeface="+mn-lt"/>
                <a:ea typeface="+mn-ea"/>
                <a:cs typeface="Segoe UI" pitchFamily="34" charset="0"/>
              </a:defRPr>
            </a:lvl1pPr>
            <a:lvl2pPr marL="685863" indent="-285776">
              <a:defRPr lang="en-US" sz="1575" kern="1200" dirty="0" smtClean="0">
                <a:solidFill>
                  <a:schemeClr val="bg2">
                    <a:lumMod val="50000"/>
                  </a:schemeClr>
                </a:solidFill>
                <a:latin typeface="+mn-lt"/>
                <a:ea typeface="+mn-ea"/>
                <a:cs typeface="Arial" pitchFamily="34" charset="0"/>
              </a:defRPr>
            </a:lvl2pPr>
            <a:lvl3pPr marL="685863" indent="-171466">
              <a:defRPr lang="en-US" sz="1425" kern="1200" dirty="0" smtClean="0">
                <a:solidFill>
                  <a:schemeClr val="bg2">
                    <a:lumMod val="50000"/>
                  </a:schemeClr>
                </a:solidFill>
                <a:latin typeface="+mn-lt"/>
                <a:ea typeface="+mn-ea"/>
                <a:cs typeface="Arial" pitchFamily="34" charset="0"/>
              </a:defRPr>
            </a:lvl3pPr>
            <a:lvl4pPr marL="914484" indent="-171466">
              <a:defRPr lang="en-US" sz="1200" kern="1200" dirty="0" smtClean="0">
                <a:solidFill>
                  <a:schemeClr val="bg2">
                    <a:lumMod val="50000"/>
                  </a:schemeClr>
                </a:solidFill>
                <a:latin typeface="+mn-lt"/>
                <a:ea typeface="+mn-ea"/>
                <a:cs typeface="Arial" pitchFamily="34" charset="0"/>
              </a:defRPr>
            </a:lvl4pPr>
            <a:lvl5pPr marL="1085950" indent="-171466">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n-US"/>
              <a:t>Edit Master text styles</a:t>
            </a:r>
          </a:p>
        </p:txBody>
      </p:sp>
    </p:spTree>
    <p:extLst>
      <p:ext uri="{BB962C8B-B14F-4D97-AF65-F5344CB8AC3E}">
        <p14:creationId xmlns:p14="http://schemas.microsoft.com/office/powerpoint/2010/main" val="94588533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_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8452" y="0"/>
            <a:ext cx="4448797" cy="6858000"/>
          </a:xfrm>
          <a:prstGeom prst="rect">
            <a:avLst/>
          </a:prstGeom>
          <a:solidFill>
            <a:srgbClr val="548E3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9" tIns="34299" rIns="34299" bIns="34299" numCol="1" spcCol="0" rtlCol="0" fromWordArt="0" anchor="ctr" anchorCtr="0" forceAA="0" compatLnSpc="1">
            <a:prstTxWarp prst="textNoShape">
              <a:avLst/>
            </a:prstTxWarp>
            <a:noAutofit/>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390626" y="1447801"/>
            <a:ext cx="3925323" cy="1661993"/>
          </a:xfrm>
          <a:prstGeom prst="rect">
            <a:avLst/>
          </a:prstGeom>
        </p:spPr>
        <p:txBody>
          <a:bodyPr>
            <a:noAutofit/>
          </a:bodyPr>
          <a:lstStyle>
            <a:lvl1pPr marL="0" indent="0">
              <a:buNone/>
              <a:defRPr sz="3001" b="0" cap="none" baseline="0">
                <a:gradFill>
                  <a:gsLst>
                    <a:gs pos="100000">
                      <a:schemeClr val="bg1"/>
                    </a:gs>
                    <a:gs pos="0">
                      <a:schemeClr val="bg1"/>
                    </a:gs>
                  </a:gsLst>
                  <a:lin ang="5400000" scaled="0"/>
                </a:gradFill>
                <a:latin typeface="+mj-lt"/>
              </a:defRPr>
            </a:lvl1pPr>
            <a:lvl2pPr marL="457242" indent="0">
              <a:buNone/>
              <a:defRPr sz="2026" b="1"/>
            </a:lvl2pPr>
            <a:lvl3pPr marL="914484" indent="0">
              <a:buNone/>
              <a:defRPr sz="1800" b="1"/>
            </a:lvl3pPr>
            <a:lvl4pPr marL="1371726" indent="0">
              <a:buNone/>
              <a:defRPr sz="1575" b="1"/>
            </a:lvl4pPr>
            <a:lvl5pPr marL="1828967" indent="0">
              <a:buNone/>
              <a:defRPr sz="1575" b="1"/>
            </a:lvl5pPr>
            <a:lvl6pPr marL="2286210" indent="0">
              <a:buNone/>
              <a:defRPr sz="1575" b="1"/>
            </a:lvl6pPr>
            <a:lvl7pPr marL="2743451" indent="0">
              <a:buNone/>
              <a:defRPr sz="1575" b="1"/>
            </a:lvl7pPr>
            <a:lvl8pPr marL="3200693" indent="0">
              <a:buNone/>
              <a:defRPr sz="1575" b="1"/>
            </a:lvl8pPr>
            <a:lvl9pPr marL="3657935" indent="0">
              <a:buNone/>
              <a:defRPr sz="1575" b="1"/>
            </a:lvl9pPr>
          </a:lstStyle>
          <a:p>
            <a:pPr lvl="0"/>
            <a:r>
              <a:rPr lang="en-US" dirty="0"/>
              <a:t>Click to edit Master text styles.</a:t>
            </a:r>
          </a:p>
        </p:txBody>
      </p:sp>
      <p:sp>
        <p:nvSpPr>
          <p:cNvPr id="6" name="Content Placeholder 5"/>
          <p:cNvSpPr>
            <a:spLocks noGrp="1"/>
          </p:cNvSpPr>
          <p:nvPr>
            <p:ph sz="quarter" idx="4"/>
          </p:nvPr>
        </p:nvSpPr>
        <p:spPr>
          <a:xfrm>
            <a:off x="4642320" y="1447801"/>
            <a:ext cx="4114627" cy="332399"/>
          </a:xfrm>
          <a:prstGeom prst="rect">
            <a:avLst/>
          </a:prstGeom>
        </p:spPr>
        <p:txBody>
          <a:bodyPr>
            <a:noAutofit/>
          </a:bodyPr>
          <a:lstStyle>
            <a:lvl1pPr marL="0" indent="0">
              <a:spcBef>
                <a:spcPts val="900"/>
              </a:spcBef>
              <a:buNone/>
              <a:defRPr lang="en-US" sz="1500" kern="1200" spc="0" dirty="0" smtClean="0">
                <a:gradFill>
                  <a:gsLst>
                    <a:gs pos="100000">
                      <a:schemeClr val="bg2"/>
                    </a:gs>
                    <a:gs pos="0">
                      <a:schemeClr val="bg2"/>
                    </a:gs>
                  </a:gsLst>
                  <a:lin ang="5400000" scaled="0"/>
                </a:gradFill>
                <a:latin typeface="+mn-lt"/>
                <a:ea typeface="+mn-ea"/>
                <a:cs typeface="Segoe UI" pitchFamily="34" charset="0"/>
              </a:defRPr>
            </a:lvl1pPr>
            <a:lvl2pPr marL="685863" indent="-285776">
              <a:defRPr lang="en-US" sz="1575" kern="1200" dirty="0" smtClean="0">
                <a:solidFill>
                  <a:schemeClr val="bg2">
                    <a:lumMod val="50000"/>
                  </a:schemeClr>
                </a:solidFill>
                <a:latin typeface="+mn-lt"/>
                <a:ea typeface="+mn-ea"/>
                <a:cs typeface="Arial" pitchFamily="34" charset="0"/>
              </a:defRPr>
            </a:lvl2pPr>
            <a:lvl3pPr marL="685863" indent="-171466">
              <a:defRPr lang="en-US" sz="1425" kern="1200" dirty="0" smtClean="0">
                <a:solidFill>
                  <a:schemeClr val="bg2">
                    <a:lumMod val="50000"/>
                  </a:schemeClr>
                </a:solidFill>
                <a:latin typeface="+mn-lt"/>
                <a:ea typeface="+mn-ea"/>
                <a:cs typeface="Arial" pitchFamily="34" charset="0"/>
              </a:defRPr>
            </a:lvl3pPr>
            <a:lvl4pPr marL="914484" indent="-171466">
              <a:defRPr lang="en-US" sz="1200" kern="1200" dirty="0" smtClean="0">
                <a:solidFill>
                  <a:schemeClr val="bg2">
                    <a:lumMod val="50000"/>
                  </a:schemeClr>
                </a:solidFill>
                <a:latin typeface="+mn-lt"/>
                <a:ea typeface="+mn-ea"/>
                <a:cs typeface="Arial" pitchFamily="34" charset="0"/>
              </a:defRPr>
            </a:lvl4pPr>
            <a:lvl5pPr marL="1085950" indent="-171466">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n-US"/>
              <a:t>Edit Master text styles</a:t>
            </a:r>
          </a:p>
        </p:txBody>
      </p:sp>
    </p:spTree>
    <p:extLst>
      <p:ext uri="{BB962C8B-B14F-4D97-AF65-F5344CB8AC3E}">
        <p14:creationId xmlns:p14="http://schemas.microsoft.com/office/powerpoint/2010/main" val="8800190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Divider Slide w/ sub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9436" y="2819604"/>
            <a:ext cx="8363938" cy="1218795"/>
          </a:xfrm>
        </p:spPr>
        <p:txBody>
          <a:bodyPr anchor="b" anchorCtr="0"/>
          <a:lstStyle>
            <a:lvl1pPr>
              <a:defRPr sz="6602" spc="-225" baseline="0">
                <a:gradFill>
                  <a:gsLst>
                    <a:gs pos="100000">
                      <a:schemeClr val="bg1"/>
                    </a:gs>
                    <a:gs pos="0">
                      <a:schemeClr val="bg1"/>
                    </a:gs>
                  </a:gsLst>
                  <a:lin ang="5400000" scaled="0"/>
                </a:gradFill>
              </a:defRPr>
            </a:lvl1pPr>
          </a:lstStyle>
          <a:p>
            <a:r>
              <a:rPr lang="en-US" dirty="0"/>
              <a:t>Click to edit title style</a:t>
            </a:r>
          </a:p>
        </p:txBody>
      </p:sp>
      <p:sp>
        <p:nvSpPr>
          <p:cNvPr id="6" name="Text Placeholder 4"/>
          <p:cNvSpPr>
            <a:spLocks noGrp="1"/>
          </p:cNvSpPr>
          <p:nvPr>
            <p:ph type="body" sz="quarter" idx="12" hasCustomPrompt="1"/>
          </p:nvPr>
        </p:nvSpPr>
        <p:spPr>
          <a:xfrm>
            <a:off x="389436" y="4114857"/>
            <a:ext cx="8363938" cy="498598"/>
          </a:xfrm>
        </p:spPr>
        <p:txBody>
          <a:bodyPr>
            <a:noAutofit/>
          </a:bodyPr>
          <a:lstStyle>
            <a:lvl1pPr marL="0" indent="0">
              <a:spcBef>
                <a:spcPts val="0"/>
              </a:spcBef>
              <a:buNone/>
              <a:defRPr spc="-53" baseline="0">
                <a:gradFill>
                  <a:gsLst>
                    <a:gs pos="0">
                      <a:schemeClr val="bg1"/>
                    </a:gs>
                    <a:gs pos="100000">
                      <a:schemeClr val="bg1"/>
                    </a:gs>
                  </a:gsLst>
                  <a:lin ang="5400000" scaled="0"/>
                </a:gradFill>
                <a:latin typeface="+mj-lt"/>
              </a:defRPr>
            </a:lvl1pPr>
          </a:lstStyle>
          <a:p>
            <a:pPr lvl="0"/>
            <a:r>
              <a:rPr lang="en-US" dirty="0"/>
              <a:t>Sub Title</a:t>
            </a:r>
          </a:p>
        </p:txBody>
      </p:sp>
    </p:spTree>
    <p:extLst>
      <p:ext uri="{BB962C8B-B14F-4D97-AF65-F5344CB8AC3E}">
        <p14:creationId xmlns:p14="http://schemas.microsoft.com/office/powerpoint/2010/main" val="78698170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6724" y="0"/>
            <a:ext cx="4666084"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9" tIns="34299" rIns="34299" bIns="34299" numCol="1" spcCol="0" rtlCol="0" fromWordArt="0" anchor="ctr" anchorCtr="0" forceAA="0" compatLnSpc="1">
            <a:prstTxWarp prst="textNoShape">
              <a:avLst/>
            </a:prstTxWarp>
            <a:noAutofit/>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a typeface="Segoe UI" pitchFamily="34" charset="0"/>
              <a:cs typeface="Segoe UI" pitchFamily="34" charset="0"/>
            </a:endParaRPr>
          </a:p>
        </p:txBody>
      </p:sp>
      <p:sp>
        <p:nvSpPr>
          <p:cNvPr id="4" name="Picture Placeholder 3"/>
          <p:cNvSpPr>
            <a:spLocks noGrp="1"/>
          </p:cNvSpPr>
          <p:nvPr>
            <p:ph type="pic" sz="quarter" idx="14" hasCustomPrompt="1"/>
          </p:nvPr>
        </p:nvSpPr>
        <p:spPr>
          <a:xfrm>
            <a:off x="4657748" y="0"/>
            <a:ext cx="4486252" cy="6858000"/>
          </a:xfrm>
        </p:spPr>
        <p:txBody>
          <a:bodyPr lIns="182880" anchor="ctr"/>
          <a:lstStyle>
            <a:lvl1pPr marL="0" indent="0" algn="l">
              <a:buNone/>
              <a:defRPr/>
            </a:lvl1pPr>
          </a:lstStyle>
          <a:p>
            <a:r>
              <a:rPr lang="en-US" dirty="0"/>
              <a:t>Click to insert photo.</a:t>
            </a:r>
          </a:p>
        </p:txBody>
      </p:sp>
      <p:sp>
        <p:nvSpPr>
          <p:cNvPr id="3" name="Text Placeholder 2"/>
          <p:cNvSpPr>
            <a:spLocks noGrp="1"/>
          </p:cNvSpPr>
          <p:nvPr>
            <p:ph type="body" idx="1" hasCustomPrompt="1"/>
          </p:nvPr>
        </p:nvSpPr>
        <p:spPr>
          <a:xfrm>
            <a:off x="390626" y="1447801"/>
            <a:ext cx="4076211" cy="1178442"/>
          </a:xfrm>
          <a:prstGeom prst="rect">
            <a:avLst/>
          </a:prstGeom>
        </p:spPr>
        <p:txBody>
          <a:bodyPr>
            <a:noAutofit/>
          </a:bodyPr>
          <a:lstStyle>
            <a:lvl1pPr marL="0" indent="0">
              <a:buNone/>
              <a:defRPr sz="3001" b="0" cap="none" baseline="0">
                <a:gradFill>
                  <a:gsLst>
                    <a:gs pos="100000">
                      <a:schemeClr val="bg1"/>
                    </a:gs>
                    <a:gs pos="0">
                      <a:schemeClr val="bg1"/>
                    </a:gs>
                  </a:gsLst>
                  <a:lin ang="5400000" scaled="0"/>
                </a:gradFill>
                <a:latin typeface="+mj-lt"/>
              </a:defRPr>
            </a:lvl1pPr>
            <a:lvl2pPr marL="457242" indent="0">
              <a:buNone/>
              <a:defRPr sz="2026" b="1"/>
            </a:lvl2pPr>
            <a:lvl3pPr marL="914484" indent="0">
              <a:buNone/>
              <a:defRPr sz="1800" b="1"/>
            </a:lvl3pPr>
            <a:lvl4pPr marL="1371726" indent="0">
              <a:buNone/>
              <a:defRPr sz="1575" b="1"/>
            </a:lvl4pPr>
            <a:lvl5pPr marL="1828967" indent="0">
              <a:buNone/>
              <a:defRPr sz="1575" b="1"/>
            </a:lvl5pPr>
            <a:lvl6pPr marL="2286210" indent="0">
              <a:buNone/>
              <a:defRPr sz="1575" b="1"/>
            </a:lvl6pPr>
            <a:lvl7pPr marL="2743451" indent="0">
              <a:buNone/>
              <a:defRPr sz="1575" b="1"/>
            </a:lvl7pPr>
            <a:lvl8pPr marL="3200693" indent="0">
              <a:buNone/>
              <a:defRPr sz="1575" b="1"/>
            </a:lvl8pPr>
            <a:lvl9pPr marL="3657935" indent="0">
              <a:buNone/>
              <a:defRPr sz="1575" b="1"/>
            </a:lvl9pPr>
          </a:lstStyle>
          <a:p>
            <a:pPr lvl="0"/>
            <a:r>
              <a:rPr lang="en-US" dirty="0"/>
              <a:t>Click to edit Master text styles.</a:t>
            </a:r>
          </a:p>
        </p:txBody>
      </p:sp>
      <p:sp>
        <p:nvSpPr>
          <p:cNvPr id="9" name="Content Placeholder 5"/>
          <p:cNvSpPr>
            <a:spLocks noGrp="1"/>
          </p:cNvSpPr>
          <p:nvPr>
            <p:ph sz="quarter" idx="13"/>
          </p:nvPr>
        </p:nvSpPr>
        <p:spPr>
          <a:xfrm>
            <a:off x="390627" y="2734985"/>
            <a:ext cx="4084187" cy="609398"/>
          </a:xfrm>
          <a:prstGeom prst="rect">
            <a:avLst/>
          </a:prstGeom>
        </p:spPr>
        <p:txBody>
          <a:bodyPr>
            <a:noAutofit/>
          </a:bodyPr>
          <a:lstStyle>
            <a:lvl1pPr marL="0" indent="0">
              <a:spcBef>
                <a:spcPts val="900"/>
              </a:spcBef>
              <a:buFont typeface="Arial" pitchFamily="34" charset="0"/>
              <a:buNone/>
              <a:defRPr lang="en-US" sz="1500" kern="1200" spc="0" dirty="0" smtClean="0">
                <a:gradFill>
                  <a:gsLst>
                    <a:gs pos="100000">
                      <a:schemeClr val="bg1"/>
                    </a:gs>
                    <a:gs pos="0">
                      <a:schemeClr val="bg1"/>
                    </a:gs>
                  </a:gsLst>
                  <a:lin ang="5400000" scaled="0"/>
                </a:gradFill>
                <a:latin typeface="+mn-lt"/>
                <a:ea typeface="+mn-ea"/>
                <a:cs typeface="Segoe UI" pitchFamily="34" charset="0"/>
              </a:defRPr>
            </a:lvl1pPr>
            <a:lvl2pPr marL="685863" indent="-285776">
              <a:defRPr lang="en-US" sz="1575" kern="1200" dirty="0" smtClean="0">
                <a:solidFill>
                  <a:schemeClr val="bg2">
                    <a:lumMod val="50000"/>
                  </a:schemeClr>
                </a:solidFill>
                <a:latin typeface="+mn-lt"/>
                <a:ea typeface="+mn-ea"/>
                <a:cs typeface="Arial" pitchFamily="34" charset="0"/>
              </a:defRPr>
            </a:lvl2pPr>
            <a:lvl3pPr marL="685863" indent="-171466">
              <a:defRPr lang="en-US" sz="1425" kern="1200" dirty="0" smtClean="0">
                <a:solidFill>
                  <a:schemeClr val="bg2">
                    <a:lumMod val="50000"/>
                  </a:schemeClr>
                </a:solidFill>
                <a:latin typeface="+mn-lt"/>
                <a:ea typeface="+mn-ea"/>
                <a:cs typeface="Arial" pitchFamily="34" charset="0"/>
              </a:defRPr>
            </a:lvl3pPr>
            <a:lvl4pPr marL="914484" indent="-171466">
              <a:defRPr lang="en-US" sz="1200" kern="1200" dirty="0" smtClean="0">
                <a:solidFill>
                  <a:schemeClr val="bg2">
                    <a:lumMod val="50000"/>
                  </a:schemeClr>
                </a:solidFill>
                <a:latin typeface="+mn-lt"/>
                <a:ea typeface="+mn-ea"/>
                <a:cs typeface="Arial" pitchFamily="34" charset="0"/>
              </a:defRPr>
            </a:lvl4pPr>
            <a:lvl5pPr marL="1085950" indent="-171466">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n-US"/>
              <a:t>Edit Master text styles</a:t>
            </a:r>
          </a:p>
        </p:txBody>
      </p:sp>
    </p:spTree>
    <p:extLst>
      <p:ext uri="{BB962C8B-B14F-4D97-AF65-F5344CB8AC3E}">
        <p14:creationId xmlns:p14="http://schemas.microsoft.com/office/powerpoint/2010/main" val="269267222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4476726" y="0"/>
            <a:ext cx="4667274"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9" tIns="34299" rIns="34299" bIns="34299" numCol="1" spcCol="0" rtlCol="0" fromWordArt="0" anchor="ctr" anchorCtr="0" forceAA="0" compatLnSpc="1">
            <a:prstTxWarp prst="textNoShape">
              <a:avLst/>
            </a:prstTxWarp>
            <a:noAutofit/>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4664783" y="1447801"/>
            <a:ext cx="4076211" cy="1178442"/>
          </a:xfrm>
          <a:prstGeom prst="rect">
            <a:avLst/>
          </a:prstGeom>
        </p:spPr>
        <p:txBody>
          <a:bodyPr>
            <a:noAutofit/>
          </a:bodyPr>
          <a:lstStyle>
            <a:lvl1pPr marL="0" indent="0">
              <a:buNone/>
              <a:defRPr sz="3001" b="0" cap="none" baseline="0">
                <a:gradFill>
                  <a:gsLst>
                    <a:gs pos="100000">
                      <a:schemeClr val="bg1"/>
                    </a:gs>
                    <a:gs pos="0">
                      <a:schemeClr val="bg1"/>
                    </a:gs>
                  </a:gsLst>
                  <a:lin ang="5400000" scaled="0"/>
                </a:gradFill>
                <a:latin typeface="+mj-lt"/>
              </a:defRPr>
            </a:lvl1pPr>
            <a:lvl2pPr marL="457242" indent="0">
              <a:buNone/>
              <a:defRPr sz="2026" b="1"/>
            </a:lvl2pPr>
            <a:lvl3pPr marL="914484" indent="0">
              <a:buNone/>
              <a:defRPr sz="1800" b="1"/>
            </a:lvl3pPr>
            <a:lvl4pPr marL="1371726" indent="0">
              <a:buNone/>
              <a:defRPr sz="1575" b="1"/>
            </a:lvl4pPr>
            <a:lvl5pPr marL="1828967" indent="0">
              <a:buNone/>
              <a:defRPr sz="1575" b="1"/>
            </a:lvl5pPr>
            <a:lvl6pPr marL="2286210" indent="0">
              <a:buNone/>
              <a:defRPr sz="1575" b="1"/>
            </a:lvl6pPr>
            <a:lvl7pPr marL="2743451" indent="0">
              <a:buNone/>
              <a:defRPr sz="1575" b="1"/>
            </a:lvl7pPr>
            <a:lvl8pPr marL="3200693" indent="0">
              <a:buNone/>
              <a:defRPr sz="1575" b="1"/>
            </a:lvl8pPr>
            <a:lvl9pPr marL="3657935" indent="0">
              <a:buNone/>
              <a:defRPr sz="1575" b="1"/>
            </a:lvl9pPr>
          </a:lstStyle>
          <a:p>
            <a:pPr lvl="0"/>
            <a:r>
              <a:rPr lang="en-US" dirty="0"/>
              <a:t>Click to edit Master text styles.</a:t>
            </a:r>
          </a:p>
        </p:txBody>
      </p:sp>
      <p:sp>
        <p:nvSpPr>
          <p:cNvPr id="9" name="Content Placeholder 5"/>
          <p:cNvSpPr>
            <a:spLocks noGrp="1"/>
          </p:cNvSpPr>
          <p:nvPr>
            <p:ph sz="quarter" idx="13"/>
          </p:nvPr>
        </p:nvSpPr>
        <p:spPr>
          <a:xfrm>
            <a:off x="4664783" y="2734985"/>
            <a:ext cx="4084187" cy="609398"/>
          </a:xfrm>
          <a:prstGeom prst="rect">
            <a:avLst/>
          </a:prstGeom>
        </p:spPr>
        <p:txBody>
          <a:bodyPr>
            <a:noAutofit/>
          </a:bodyPr>
          <a:lstStyle>
            <a:lvl1pPr marL="0" indent="0">
              <a:spcBef>
                <a:spcPts val="900"/>
              </a:spcBef>
              <a:buFont typeface="Arial" pitchFamily="34" charset="0"/>
              <a:buNone/>
              <a:defRPr lang="en-US" sz="1500" kern="1200" spc="0" dirty="0" smtClean="0">
                <a:gradFill>
                  <a:gsLst>
                    <a:gs pos="100000">
                      <a:schemeClr val="bg1"/>
                    </a:gs>
                    <a:gs pos="0">
                      <a:schemeClr val="bg1"/>
                    </a:gs>
                  </a:gsLst>
                  <a:lin ang="5400000" scaled="0"/>
                </a:gradFill>
                <a:latin typeface="+mn-lt"/>
                <a:ea typeface="+mn-ea"/>
                <a:cs typeface="Segoe UI" pitchFamily="34" charset="0"/>
              </a:defRPr>
            </a:lvl1pPr>
            <a:lvl2pPr marL="685863" indent="-285776">
              <a:defRPr lang="en-US" sz="1575" kern="1200" dirty="0" smtClean="0">
                <a:solidFill>
                  <a:schemeClr val="bg2">
                    <a:lumMod val="50000"/>
                  </a:schemeClr>
                </a:solidFill>
                <a:latin typeface="+mn-lt"/>
                <a:ea typeface="+mn-ea"/>
                <a:cs typeface="Arial" pitchFamily="34" charset="0"/>
              </a:defRPr>
            </a:lvl2pPr>
            <a:lvl3pPr marL="685863" indent="-171466">
              <a:defRPr lang="en-US" sz="1425" kern="1200" dirty="0" smtClean="0">
                <a:solidFill>
                  <a:schemeClr val="bg2">
                    <a:lumMod val="50000"/>
                  </a:schemeClr>
                </a:solidFill>
                <a:latin typeface="+mn-lt"/>
                <a:ea typeface="+mn-ea"/>
                <a:cs typeface="Arial" pitchFamily="34" charset="0"/>
              </a:defRPr>
            </a:lvl3pPr>
            <a:lvl4pPr marL="914484" indent="-171466">
              <a:defRPr lang="en-US" sz="1200" kern="1200" dirty="0" smtClean="0">
                <a:solidFill>
                  <a:schemeClr val="bg2">
                    <a:lumMod val="50000"/>
                  </a:schemeClr>
                </a:solidFill>
                <a:latin typeface="+mn-lt"/>
                <a:ea typeface="+mn-ea"/>
                <a:cs typeface="Arial" pitchFamily="34" charset="0"/>
              </a:defRPr>
            </a:lvl4pPr>
            <a:lvl5pPr marL="1085950" indent="-171466">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n-US"/>
              <a:t>Edit Master text styles</a:t>
            </a:r>
          </a:p>
        </p:txBody>
      </p:sp>
      <p:sp>
        <p:nvSpPr>
          <p:cNvPr id="4" name="Picture Placeholder 3"/>
          <p:cNvSpPr>
            <a:spLocks noGrp="1"/>
          </p:cNvSpPr>
          <p:nvPr>
            <p:ph type="pic" sz="quarter" idx="14" hasCustomPrompt="1"/>
          </p:nvPr>
        </p:nvSpPr>
        <p:spPr>
          <a:xfrm>
            <a:off x="0" y="0"/>
            <a:ext cx="4476726" cy="6858000"/>
          </a:xfrm>
        </p:spPr>
        <p:txBody>
          <a:bodyPr lIns="182880" anchor="ctr"/>
          <a:lstStyle>
            <a:lvl1pPr marL="0" indent="0" algn="l">
              <a:buNone/>
              <a:defRPr/>
            </a:lvl1pPr>
          </a:lstStyle>
          <a:p>
            <a:r>
              <a:rPr lang="en-US" dirty="0"/>
              <a:t>Click to insert photo.</a:t>
            </a:r>
          </a:p>
        </p:txBody>
      </p:sp>
    </p:spTree>
    <p:extLst>
      <p:ext uri="{BB962C8B-B14F-4D97-AF65-F5344CB8AC3E}">
        <p14:creationId xmlns:p14="http://schemas.microsoft.com/office/powerpoint/2010/main" val="279596982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0" y="857250"/>
            <a:ext cx="9144000" cy="51244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9" tIns="34299" rIns="34299" bIns="34299" numCol="1" spcCol="0" rtlCol="0" fromWordArt="0" anchor="ctr" anchorCtr="0" forceAA="0" compatLnSpc="1">
            <a:prstTxWarp prst="textNoShape">
              <a:avLst/>
            </a:prstTxWarp>
            <a:noAutofit/>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390627" y="1358054"/>
            <a:ext cx="8366320" cy="2863073"/>
          </a:xfrm>
          <a:prstGeom prst="rect">
            <a:avLst/>
          </a:prstGeom>
        </p:spPr>
        <p:txBody>
          <a:bodyPr>
            <a:normAutofit/>
          </a:bodyPr>
          <a:lstStyle>
            <a:lvl1pPr marL="0" indent="0">
              <a:lnSpc>
                <a:spcPct val="90000"/>
              </a:lnSpc>
              <a:buNone/>
              <a:defRPr sz="4801">
                <a:gradFill>
                  <a:gsLst>
                    <a:gs pos="100000">
                      <a:schemeClr val="bg1"/>
                    </a:gs>
                    <a:gs pos="0">
                      <a:schemeClr val="bg1"/>
                    </a:gs>
                  </a:gsLst>
                  <a:lin ang="5400000" scaled="0"/>
                </a:gradFill>
                <a:latin typeface="+mj-lt"/>
              </a:defRPr>
            </a:lvl1pPr>
            <a:lvl2pPr>
              <a:defRPr sz="4801">
                <a:solidFill>
                  <a:schemeClr val="tx2"/>
                </a:solidFill>
                <a:latin typeface="+mn-lt"/>
              </a:defRPr>
            </a:lvl2pPr>
          </a:lstStyle>
          <a:p>
            <a:pPr lvl="0"/>
            <a:r>
              <a:rPr lang="en-US" dirty="0"/>
              <a:t>“Click to edit Master text styles”</a:t>
            </a:r>
          </a:p>
        </p:txBody>
      </p:sp>
      <p:sp>
        <p:nvSpPr>
          <p:cNvPr id="11" name="Content Placeholder 4"/>
          <p:cNvSpPr>
            <a:spLocks noGrp="1"/>
          </p:cNvSpPr>
          <p:nvPr>
            <p:ph sz="quarter" idx="13"/>
          </p:nvPr>
        </p:nvSpPr>
        <p:spPr>
          <a:xfrm>
            <a:off x="390627" y="4343401"/>
            <a:ext cx="8366320" cy="470747"/>
          </a:xfrm>
          <a:prstGeom prst="rect">
            <a:avLst/>
          </a:prstGeom>
        </p:spPr>
        <p:txBody>
          <a:bodyPr>
            <a:normAutofit/>
          </a:bodyPr>
          <a:lstStyle>
            <a:lvl1pPr marL="0" indent="0">
              <a:lnSpc>
                <a:spcPct val="90000"/>
              </a:lnSpc>
              <a:buNone/>
              <a:defRPr sz="2701">
                <a:gradFill>
                  <a:gsLst>
                    <a:gs pos="100000">
                      <a:schemeClr val="bg1"/>
                    </a:gs>
                    <a:gs pos="0">
                      <a:schemeClr val="bg1"/>
                    </a:gs>
                  </a:gsLst>
                  <a:lin ang="5400000" scaled="0"/>
                </a:gradFill>
                <a:latin typeface="+mj-lt"/>
              </a:defRPr>
            </a:lvl1pPr>
            <a:lvl2pPr>
              <a:defRPr sz="4801">
                <a:solidFill>
                  <a:schemeClr val="tx2"/>
                </a:solidFill>
                <a:latin typeface="+mn-lt"/>
              </a:defRPr>
            </a:lvl2pPr>
          </a:lstStyle>
          <a:p>
            <a:pPr lvl="0"/>
            <a:r>
              <a:rPr lang="en-US"/>
              <a:t>Edit Master text styles</a:t>
            </a:r>
          </a:p>
        </p:txBody>
      </p:sp>
    </p:spTree>
    <p:extLst>
      <p:ext uri="{BB962C8B-B14F-4D97-AF65-F5344CB8AC3E}">
        <p14:creationId xmlns:p14="http://schemas.microsoft.com/office/powerpoint/2010/main" val="254261548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Tree>
    <p:extLst>
      <p:ext uri="{BB962C8B-B14F-4D97-AF65-F5344CB8AC3E}">
        <p14:creationId xmlns:p14="http://schemas.microsoft.com/office/powerpoint/2010/main" val="331113570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Title Only Anima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pic>
        <p:nvPicPr>
          <p:cNvPr id="4" name="Picture 2" descr="C:\Users\vesaj\Pictures\DVD_ART36\Artwork_Imagery\Icons - Illustrations\Misc\animation movie film video entertainment icon.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863972" y="13725"/>
            <a:ext cx="265737" cy="288000"/>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72018813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accent1"/>
                </a:solidFill>
              </a:defRPr>
            </a:lvl1pPr>
          </a:lstStyle>
          <a:p>
            <a:r>
              <a:rPr lang="en-US" dirty="0"/>
              <a:t>Slide for Developer Code</a:t>
            </a:r>
          </a:p>
        </p:txBody>
      </p:sp>
      <p:sp>
        <p:nvSpPr>
          <p:cNvPr id="3" name="Rectangle 2"/>
          <p:cNvSpPr/>
          <p:nvPr userDrawn="1"/>
        </p:nvSpPr>
        <p:spPr bwMode="hidden">
          <a:xfrm>
            <a:off x="0" y="1155940"/>
            <a:ext cx="9144000"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9" tIns="34299" rIns="34299" bIns="34299" numCol="1" spcCol="0" rtlCol="0" fromWordArt="0" anchor="ctr" anchorCtr="0" forceAA="0" compatLnSpc="1">
            <a:prstTxWarp prst="textNoShape">
              <a:avLst/>
            </a:prstTxWarp>
            <a:noAutofit/>
          </a:bodyPr>
          <a:lstStyle/>
          <a:p>
            <a:pPr algn="ctr" defTabSz="685757" fontAlgn="base">
              <a:spcBef>
                <a:spcPct val="0"/>
              </a:spcBef>
              <a:spcAft>
                <a:spcPct val="0"/>
              </a:spcAft>
            </a:pPr>
            <a:endParaRPr lang="en-US" sz="135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388840" y="1447801"/>
            <a:ext cx="8366320" cy="1988237"/>
          </a:xfrm>
        </p:spPr>
        <p:txBody>
          <a:bodyPr/>
          <a:lstStyle>
            <a:lvl1pPr marL="0" indent="0">
              <a:lnSpc>
                <a:spcPct val="95000"/>
              </a:lnSpc>
              <a:buNone/>
              <a:defRPr sz="2401">
                <a:gradFill>
                  <a:gsLst>
                    <a:gs pos="1250">
                      <a:srgbClr val="000000"/>
                    </a:gs>
                    <a:gs pos="100000">
                      <a:srgbClr val="000000"/>
                    </a:gs>
                  </a:gsLst>
                  <a:lin ang="5400000" scaled="0"/>
                </a:gradFill>
                <a:latin typeface="Consolas" pitchFamily="49" charset="0"/>
                <a:cs typeface="Consolas" pitchFamily="49" charset="0"/>
              </a:defRPr>
            </a:lvl1pPr>
            <a:lvl2pPr marL="254862"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429931"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599044"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772922"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6257738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1_Title slide, image background">
    <p:bg>
      <p:bgPr>
        <a:solidFill>
          <a:schemeClr val="tx1"/>
        </a:solidFill>
        <a:effectLst/>
      </p:bgPr>
    </p:bg>
    <p:spTree>
      <p:nvGrpSpPr>
        <p:cNvPr id="1" name=""/>
        <p:cNvGrpSpPr/>
        <p:nvPr/>
      </p:nvGrpSpPr>
      <p:grpSpPr>
        <a:xfrm>
          <a:off x="0" y="0"/>
          <a:ext cx="0" cy="0"/>
          <a:chOff x="0" y="0"/>
          <a:chExt cx="0" cy="0"/>
        </a:xfrm>
      </p:grpSpPr>
      <p:sp>
        <p:nvSpPr>
          <p:cNvPr id="10" name="Picture Placeholder 9"/>
          <p:cNvSpPr>
            <a:spLocks noGrp="1"/>
          </p:cNvSpPr>
          <p:nvPr>
            <p:ph type="pic" sz="quarter" idx="14"/>
          </p:nvPr>
        </p:nvSpPr>
        <p:spPr>
          <a:xfrm>
            <a:off x="0" y="0"/>
            <a:ext cx="9144000" cy="6858000"/>
          </a:xfrm>
          <a:prstGeom prst="rect">
            <a:avLst/>
          </a:prstGeom>
          <a:solidFill>
            <a:schemeClr val="bg1"/>
          </a:solidFill>
        </p:spPr>
        <p:txBody>
          <a:bodyPr vert="horz"/>
          <a:lstStyle>
            <a:lvl1pPr>
              <a:buFontTx/>
              <a:buNone/>
              <a:defRPr sz="1400">
                <a:solidFill>
                  <a:srgbClr val="000000"/>
                </a:solidFill>
                <a:latin typeface="+mn-lt"/>
              </a:defRPr>
            </a:lvl1pPr>
          </a:lstStyle>
          <a:p>
            <a:r>
              <a:rPr lang="en-US"/>
              <a:t>Click icon to add picture</a:t>
            </a:r>
            <a:endParaRPr lang="en-US" dirty="0"/>
          </a:p>
        </p:txBody>
      </p:sp>
      <p:sp>
        <p:nvSpPr>
          <p:cNvPr id="17" name="Title 16"/>
          <p:cNvSpPr>
            <a:spLocks noGrp="1"/>
          </p:cNvSpPr>
          <p:nvPr>
            <p:ph type="title" hasCustomPrompt="1"/>
          </p:nvPr>
        </p:nvSpPr>
        <p:spPr>
          <a:xfrm>
            <a:off x="0" y="1219200"/>
            <a:ext cx="3657600" cy="2438400"/>
          </a:xfrm>
          <a:prstGeom prst="rect">
            <a:avLst/>
          </a:prstGeom>
          <a:solidFill>
            <a:schemeClr val="accent1">
              <a:alpha val="94000"/>
            </a:schemeClr>
          </a:solidFill>
        </p:spPr>
        <p:txBody>
          <a:bodyPr vert="horz" lIns="182880" tIns="137160">
            <a:normAutofit/>
          </a:bodyPr>
          <a:lstStyle>
            <a:lvl1pPr algn="l">
              <a:defRPr sz="3000">
                <a:solidFill>
                  <a:schemeClr val="bg1"/>
                </a:solidFill>
                <a:latin typeface="Segoe UI Light" pitchFamily="34" charset="0"/>
                <a:cs typeface="Segoe UI Light" pitchFamily="34" charset="0"/>
              </a:defRPr>
            </a:lvl1pPr>
          </a:lstStyle>
          <a:p>
            <a:pPr lvl="0"/>
            <a:r>
              <a:rPr lang="en-US" dirty="0"/>
              <a:t>Click to edit slide content</a:t>
            </a:r>
          </a:p>
        </p:txBody>
      </p:sp>
      <p:sp>
        <p:nvSpPr>
          <p:cNvPr id="8" name="Text Placeholder 18"/>
          <p:cNvSpPr>
            <a:spLocks noGrp="1"/>
          </p:cNvSpPr>
          <p:nvPr>
            <p:ph type="body" sz="quarter" idx="16" hasCustomPrompt="1"/>
          </p:nvPr>
        </p:nvSpPr>
        <p:spPr>
          <a:xfrm>
            <a:off x="0" y="3651805"/>
            <a:ext cx="1828800" cy="1219200"/>
          </a:xfrm>
          <a:prstGeom prst="rect">
            <a:avLst/>
          </a:prstGeom>
          <a:solidFill>
            <a:schemeClr val="bg2">
              <a:alpha val="89000"/>
            </a:schemeClr>
          </a:solidFill>
        </p:spPr>
        <p:txBody>
          <a:bodyPr vert="horz" lIns="182880" tIns="137160">
            <a:normAutofit/>
          </a:bodyPr>
          <a:lstStyle>
            <a:lvl1pPr marL="0" indent="0">
              <a:lnSpc>
                <a:spcPct val="100000"/>
              </a:lnSpc>
              <a:buFontTx/>
              <a:buNone/>
              <a:defRPr sz="1400" baseline="0">
                <a:solidFill>
                  <a:schemeClr val="tx1"/>
                </a:solidFill>
                <a:latin typeface="Segoe UI Light" panose="020B0502040204020203" pitchFamily="34" charset="0"/>
                <a:cs typeface="Segoe UI Light" panose="020B0502040204020203" pitchFamily="34" charset="0"/>
              </a:defRPr>
            </a:lvl1pPr>
            <a:lvl2pPr marL="0" indent="0">
              <a:buFontTx/>
              <a:buNone/>
              <a:defRPr sz="1400" baseline="0">
                <a:latin typeface="Segoe Pro Light"/>
              </a:defRPr>
            </a:lvl2pPr>
            <a:lvl3pPr marL="0" indent="0">
              <a:buFontTx/>
              <a:buNone/>
              <a:defRPr sz="1400" baseline="0">
                <a:latin typeface="Segoe Pro Light"/>
              </a:defRPr>
            </a:lvl3pPr>
            <a:lvl4pPr marL="0" indent="0">
              <a:buFontTx/>
              <a:buNone/>
              <a:defRPr sz="1400" baseline="0">
                <a:latin typeface="Segoe Pro Light"/>
              </a:defRPr>
            </a:lvl4pPr>
            <a:lvl5pPr marL="0" indent="0">
              <a:buFontTx/>
              <a:buNone/>
              <a:defRPr sz="1400" baseline="0">
                <a:latin typeface="Segoe Pro Light"/>
              </a:defRPr>
            </a:lvl5pPr>
          </a:lstStyle>
          <a:p>
            <a:pPr lvl="0"/>
            <a:r>
              <a:rPr lang="en-US" dirty="0"/>
              <a:t>Click to edit slide content</a:t>
            </a:r>
          </a:p>
        </p:txBody>
      </p:sp>
      <p:sp>
        <p:nvSpPr>
          <p:cNvPr id="3" name="Picture Placeholder 2"/>
          <p:cNvSpPr>
            <a:spLocks noGrp="1"/>
          </p:cNvSpPr>
          <p:nvPr>
            <p:ph type="pic" sz="quarter" idx="17"/>
          </p:nvPr>
        </p:nvSpPr>
        <p:spPr>
          <a:xfrm>
            <a:off x="76201" y="24384"/>
            <a:ext cx="1143000" cy="559816"/>
          </a:xfrm>
        </p:spPr>
        <p:txBody>
          <a:bodyPr/>
          <a:lstStyle/>
          <a:p>
            <a:r>
              <a:rPr lang="en-US"/>
              <a:t>Click icon to add picture</a:t>
            </a:r>
          </a:p>
        </p:txBody>
      </p:sp>
    </p:spTree>
    <p:extLst>
      <p:ext uri="{BB962C8B-B14F-4D97-AF65-F5344CB8AC3E}">
        <p14:creationId xmlns:p14="http://schemas.microsoft.com/office/powerpoint/2010/main" val="39937628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blank">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5545EB1C-5127-6246-A8C8-C97EC2AD5ECF}" type="datetimeFigureOut">
              <a:rPr lang="es-ES_tradnl" smtClean="0"/>
              <a:t>29/10/17</a:t>
            </a:fld>
            <a:endParaRPr lang="es-ES_tradnl"/>
          </a:p>
        </p:txBody>
      </p:sp>
      <p:sp>
        <p:nvSpPr>
          <p:cNvPr id="3" name="Marcador de pie de página 2"/>
          <p:cNvSpPr>
            <a:spLocks noGrp="1"/>
          </p:cNvSpPr>
          <p:nvPr>
            <p:ph type="ftr" sz="quarter" idx="11"/>
          </p:nvPr>
        </p:nvSpPr>
        <p:spPr/>
        <p:txBody>
          <a:bodyPr/>
          <a:lstStyle/>
          <a:p>
            <a:endParaRPr lang="es-ES_tradnl"/>
          </a:p>
        </p:txBody>
      </p:sp>
      <p:sp>
        <p:nvSpPr>
          <p:cNvPr id="4" name="Marcador de número de diapositiva 3"/>
          <p:cNvSpPr>
            <a:spLocks noGrp="1"/>
          </p:cNvSpPr>
          <p:nvPr>
            <p:ph type="sldNum" sz="quarter" idx="12"/>
          </p:nvPr>
        </p:nvSpPr>
        <p:spPr/>
        <p:txBody>
          <a:bodyPr/>
          <a:lstStyle/>
          <a:p>
            <a:fld id="{01476A36-5354-644B-8CF4-B0F983FD5C4E}" type="slidenum">
              <a:rPr lang="es-ES_tradnl" smtClean="0"/>
              <a:t>‹Nr.›</a:t>
            </a:fld>
            <a:endParaRPr lang="es-ES_tradnl"/>
          </a:p>
        </p:txBody>
      </p:sp>
    </p:spTree>
    <p:extLst>
      <p:ext uri="{BB962C8B-B14F-4D97-AF65-F5344CB8AC3E}">
        <p14:creationId xmlns:p14="http://schemas.microsoft.com/office/powerpoint/2010/main" val="28282480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2_Title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34212" y="2109542"/>
            <a:ext cx="7680340" cy="997196"/>
          </a:xfrm>
        </p:spPr>
        <p:txBody>
          <a:bodyPr anchor="b" anchorCtr="0"/>
          <a:lstStyle>
            <a:lvl1pPr>
              <a:defRPr sz="5401" spc="-113" baseline="0">
                <a:gradFill>
                  <a:gsLst>
                    <a:gs pos="1250">
                      <a:schemeClr val="bg1"/>
                    </a:gs>
                    <a:gs pos="100000">
                      <a:schemeClr val="bg1"/>
                    </a:gs>
                  </a:gsLst>
                  <a:lin ang="5400000" scaled="0"/>
                </a:gradFill>
              </a:defRPr>
            </a:lvl1pPr>
          </a:lstStyle>
          <a:p>
            <a:r>
              <a:rPr lang="en-US" dirty="0"/>
              <a:t>Click to edit title style</a:t>
            </a:r>
          </a:p>
        </p:txBody>
      </p:sp>
      <p:sp>
        <p:nvSpPr>
          <p:cNvPr id="5" name="Text Placeholder 4"/>
          <p:cNvSpPr>
            <a:spLocks noGrp="1"/>
          </p:cNvSpPr>
          <p:nvPr>
            <p:ph type="body" sz="quarter" idx="12" hasCustomPrompt="1"/>
          </p:nvPr>
        </p:nvSpPr>
        <p:spPr>
          <a:xfrm>
            <a:off x="734212" y="3425825"/>
            <a:ext cx="7680340" cy="498598"/>
          </a:xfrm>
        </p:spPr>
        <p:txBody>
          <a:bodyPr>
            <a:noAutofit/>
          </a:bodyPr>
          <a:lstStyle>
            <a:lvl1pPr marL="0" indent="0">
              <a:spcBef>
                <a:spcPts val="0"/>
              </a:spcBef>
              <a:buNone/>
              <a:defRPr spc="-53" baseline="0">
                <a:gradFill>
                  <a:gsLst>
                    <a:gs pos="0">
                      <a:schemeClr val="bg1"/>
                    </a:gs>
                    <a:gs pos="100000">
                      <a:schemeClr val="bg1"/>
                    </a:gs>
                  </a:gsLst>
                  <a:lin ang="5400000" scaled="0"/>
                </a:gradFill>
                <a:latin typeface="+mj-lt"/>
              </a:defRPr>
            </a:lvl1pPr>
          </a:lstStyle>
          <a:p>
            <a:pPr lvl="0"/>
            <a:r>
              <a:rPr lang="en-US" dirty="0"/>
              <a:t>Speaker Title</a:t>
            </a:r>
          </a:p>
        </p:txBody>
      </p:sp>
    </p:spTree>
    <p:extLst>
      <p:ext uri="{BB962C8B-B14F-4D97-AF65-F5344CB8AC3E}">
        <p14:creationId xmlns:p14="http://schemas.microsoft.com/office/powerpoint/2010/main" val="16346702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2_Divider Slid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9436" y="2819604"/>
            <a:ext cx="8363938" cy="1218795"/>
          </a:xfrm>
        </p:spPr>
        <p:txBody>
          <a:bodyPr anchor="b" anchorCtr="0"/>
          <a:lstStyle>
            <a:lvl1pPr>
              <a:defRPr sz="6602" spc="-225" baseline="0">
                <a:gradFill>
                  <a:gsLst>
                    <a:gs pos="100000">
                      <a:schemeClr val="bg1"/>
                    </a:gs>
                    <a:gs pos="0">
                      <a:schemeClr val="bg1"/>
                    </a:gs>
                  </a:gsLst>
                  <a:lin ang="5400000" scaled="0"/>
                </a:gradFill>
              </a:defRPr>
            </a:lvl1pPr>
          </a:lstStyle>
          <a:p>
            <a:r>
              <a:rPr lang="en-US" dirty="0"/>
              <a:t>Click to edit title style</a:t>
            </a:r>
          </a:p>
        </p:txBody>
      </p:sp>
    </p:spTree>
    <p:extLst>
      <p:ext uri="{BB962C8B-B14F-4D97-AF65-F5344CB8AC3E}">
        <p14:creationId xmlns:p14="http://schemas.microsoft.com/office/powerpoint/2010/main" val="27704856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2_Divider Slide w/ sub titl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9436" y="2819604"/>
            <a:ext cx="8363938" cy="1218795"/>
          </a:xfrm>
        </p:spPr>
        <p:txBody>
          <a:bodyPr anchor="b" anchorCtr="0"/>
          <a:lstStyle>
            <a:lvl1pPr>
              <a:defRPr sz="6602" spc="-225" baseline="0">
                <a:gradFill>
                  <a:gsLst>
                    <a:gs pos="100000">
                      <a:schemeClr val="bg1"/>
                    </a:gs>
                    <a:gs pos="0">
                      <a:schemeClr val="bg1"/>
                    </a:gs>
                  </a:gsLst>
                  <a:lin ang="5400000" scaled="0"/>
                </a:gradFill>
              </a:defRPr>
            </a:lvl1pPr>
          </a:lstStyle>
          <a:p>
            <a:r>
              <a:rPr lang="en-US" dirty="0"/>
              <a:t>Click to edit title style</a:t>
            </a:r>
          </a:p>
        </p:txBody>
      </p:sp>
      <p:sp>
        <p:nvSpPr>
          <p:cNvPr id="6" name="Text Placeholder 4"/>
          <p:cNvSpPr>
            <a:spLocks noGrp="1"/>
          </p:cNvSpPr>
          <p:nvPr>
            <p:ph type="body" sz="quarter" idx="12" hasCustomPrompt="1"/>
          </p:nvPr>
        </p:nvSpPr>
        <p:spPr>
          <a:xfrm>
            <a:off x="389436" y="4114857"/>
            <a:ext cx="8363938" cy="498598"/>
          </a:xfrm>
        </p:spPr>
        <p:txBody>
          <a:bodyPr>
            <a:noAutofit/>
          </a:bodyPr>
          <a:lstStyle>
            <a:lvl1pPr marL="0" indent="0">
              <a:spcBef>
                <a:spcPts val="0"/>
              </a:spcBef>
              <a:buNone/>
              <a:defRPr spc="-53" baseline="0">
                <a:gradFill>
                  <a:gsLst>
                    <a:gs pos="0">
                      <a:schemeClr val="bg1"/>
                    </a:gs>
                    <a:gs pos="100000">
                      <a:schemeClr val="bg1"/>
                    </a:gs>
                  </a:gsLst>
                  <a:lin ang="5400000" scaled="0"/>
                </a:gradFill>
                <a:latin typeface="+mj-lt"/>
              </a:defRPr>
            </a:lvl1pPr>
          </a:lstStyle>
          <a:p>
            <a:pPr lvl="0"/>
            <a:r>
              <a:rPr lang="en-US" dirty="0"/>
              <a:t>Sub Title</a:t>
            </a:r>
          </a:p>
        </p:txBody>
      </p:sp>
    </p:spTree>
    <p:extLst>
      <p:ext uri="{BB962C8B-B14F-4D97-AF65-F5344CB8AC3E}">
        <p14:creationId xmlns:p14="http://schemas.microsoft.com/office/powerpoint/2010/main" val="21799062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3_Title Slide">
    <p:bg>
      <p:bgPr>
        <a:solidFill>
          <a:srgbClr val="548E3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34212" y="2109542"/>
            <a:ext cx="7680340" cy="997196"/>
          </a:xfrm>
        </p:spPr>
        <p:txBody>
          <a:bodyPr anchor="b" anchorCtr="0"/>
          <a:lstStyle>
            <a:lvl1pPr>
              <a:defRPr sz="5401" spc="-113" baseline="0">
                <a:gradFill>
                  <a:gsLst>
                    <a:gs pos="1250">
                      <a:schemeClr val="bg1"/>
                    </a:gs>
                    <a:gs pos="100000">
                      <a:schemeClr val="bg1"/>
                    </a:gs>
                  </a:gsLst>
                  <a:lin ang="5400000" scaled="0"/>
                </a:gradFill>
              </a:defRPr>
            </a:lvl1pPr>
          </a:lstStyle>
          <a:p>
            <a:r>
              <a:rPr lang="en-US" dirty="0"/>
              <a:t>Click to edit title style</a:t>
            </a:r>
          </a:p>
        </p:txBody>
      </p:sp>
      <p:sp>
        <p:nvSpPr>
          <p:cNvPr id="5" name="Text Placeholder 4"/>
          <p:cNvSpPr>
            <a:spLocks noGrp="1"/>
          </p:cNvSpPr>
          <p:nvPr>
            <p:ph type="body" sz="quarter" idx="12" hasCustomPrompt="1"/>
          </p:nvPr>
        </p:nvSpPr>
        <p:spPr>
          <a:xfrm>
            <a:off x="734212" y="3425825"/>
            <a:ext cx="7680340" cy="498598"/>
          </a:xfrm>
        </p:spPr>
        <p:txBody>
          <a:bodyPr>
            <a:noAutofit/>
          </a:bodyPr>
          <a:lstStyle>
            <a:lvl1pPr marL="0" indent="0">
              <a:spcBef>
                <a:spcPts val="0"/>
              </a:spcBef>
              <a:buNone/>
              <a:defRPr spc="-53" baseline="0">
                <a:gradFill>
                  <a:gsLst>
                    <a:gs pos="0">
                      <a:schemeClr val="bg1"/>
                    </a:gs>
                    <a:gs pos="100000">
                      <a:schemeClr val="bg1"/>
                    </a:gs>
                  </a:gsLst>
                  <a:lin ang="5400000" scaled="0"/>
                </a:gradFill>
                <a:latin typeface="+mj-lt"/>
              </a:defRPr>
            </a:lvl1pPr>
          </a:lstStyle>
          <a:p>
            <a:pPr lvl="0"/>
            <a:r>
              <a:rPr lang="en-US" dirty="0"/>
              <a:t>Speaker Title</a:t>
            </a:r>
          </a:p>
        </p:txBody>
      </p:sp>
    </p:spTree>
    <p:extLst>
      <p:ext uri="{BB962C8B-B14F-4D97-AF65-F5344CB8AC3E}">
        <p14:creationId xmlns:p14="http://schemas.microsoft.com/office/powerpoint/2010/main" val="13159422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3_Divider Slide">
    <p:bg>
      <p:bgPr>
        <a:solidFill>
          <a:srgbClr val="548E3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9436" y="2819604"/>
            <a:ext cx="8363938" cy="1218795"/>
          </a:xfrm>
        </p:spPr>
        <p:txBody>
          <a:bodyPr anchor="b" anchorCtr="0"/>
          <a:lstStyle>
            <a:lvl1pPr>
              <a:defRPr sz="6602" spc="-225" baseline="0">
                <a:gradFill>
                  <a:gsLst>
                    <a:gs pos="100000">
                      <a:schemeClr val="bg1"/>
                    </a:gs>
                    <a:gs pos="0">
                      <a:schemeClr val="bg1"/>
                    </a:gs>
                  </a:gsLst>
                  <a:lin ang="5400000" scaled="0"/>
                </a:gradFill>
              </a:defRPr>
            </a:lvl1pPr>
          </a:lstStyle>
          <a:p>
            <a:r>
              <a:rPr lang="en-US" dirty="0"/>
              <a:t>Click to edit title style</a:t>
            </a:r>
          </a:p>
        </p:txBody>
      </p:sp>
    </p:spTree>
    <p:extLst>
      <p:ext uri="{BB962C8B-B14F-4D97-AF65-F5344CB8AC3E}">
        <p14:creationId xmlns:p14="http://schemas.microsoft.com/office/powerpoint/2010/main" val="25674515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3_Divider Slide w/ sub title">
    <p:bg>
      <p:bgPr>
        <a:solidFill>
          <a:srgbClr val="548E3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9436" y="2819604"/>
            <a:ext cx="8363938" cy="1218795"/>
          </a:xfrm>
        </p:spPr>
        <p:txBody>
          <a:bodyPr anchor="b" anchorCtr="0"/>
          <a:lstStyle>
            <a:lvl1pPr>
              <a:defRPr sz="6602" spc="-225" baseline="0">
                <a:gradFill>
                  <a:gsLst>
                    <a:gs pos="100000">
                      <a:schemeClr val="bg1"/>
                    </a:gs>
                    <a:gs pos="0">
                      <a:schemeClr val="bg1"/>
                    </a:gs>
                  </a:gsLst>
                  <a:lin ang="5400000" scaled="0"/>
                </a:gradFill>
              </a:defRPr>
            </a:lvl1pPr>
          </a:lstStyle>
          <a:p>
            <a:r>
              <a:rPr lang="en-US" dirty="0"/>
              <a:t>Click to edit title style</a:t>
            </a:r>
          </a:p>
        </p:txBody>
      </p:sp>
      <p:sp>
        <p:nvSpPr>
          <p:cNvPr id="6" name="Text Placeholder 4"/>
          <p:cNvSpPr>
            <a:spLocks noGrp="1"/>
          </p:cNvSpPr>
          <p:nvPr>
            <p:ph type="body" sz="quarter" idx="12" hasCustomPrompt="1"/>
          </p:nvPr>
        </p:nvSpPr>
        <p:spPr>
          <a:xfrm>
            <a:off x="389436" y="4114857"/>
            <a:ext cx="8363938" cy="498598"/>
          </a:xfrm>
        </p:spPr>
        <p:txBody>
          <a:bodyPr>
            <a:noAutofit/>
          </a:bodyPr>
          <a:lstStyle>
            <a:lvl1pPr marL="0" indent="0">
              <a:spcBef>
                <a:spcPts val="0"/>
              </a:spcBef>
              <a:buNone/>
              <a:defRPr spc="-53" baseline="0">
                <a:gradFill>
                  <a:gsLst>
                    <a:gs pos="0">
                      <a:schemeClr val="bg1"/>
                    </a:gs>
                    <a:gs pos="100000">
                      <a:schemeClr val="bg1"/>
                    </a:gs>
                  </a:gsLst>
                  <a:lin ang="5400000" scaled="0"/>
                </a:gradFill>
                <a:latin typeface="+mj-lt"/>
              </a:defRPr>
            </a:lvl1pPr>
          </a:lstStyle>
          <a:p>
            <a:pPr lvl="0"/>
            <a:r>
              <a:rPr lang="en-US" dirty="0"/>
              <a:t>Sub Title</a:t>
            </a:r>
          </a:p>
        </p:txBody>
      </p:sp>
    </p:spTree>
    <p:extLst>
      <p:ext uri="{BB962C8B-B14F-4D97-AF65-F5344CB8AC3E}">
        <p14:creationId xmlns:p14="http://schemas.microsoft.com/office/powerpoint/2010/main" val="701968392"/>
      </p:ext>
    </p:extLst>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30" Type="http://schemas.openxmlformats.org/officeDocument/2006/relationships/slideLayout" Target="../slideLayouts/slideLayout30.xml"/><Relationship Id="rId31" Type="http://schemas.openxmlformats.org/officeDocument/2006/relationships/slideLayout" Target="../slideLayouts/slideLayout31.xml"/><Relationship Id="rId32" Type="http://schemas.openxmlformats.org/officeDocument/2006/relationships/slideLayout" Target="../slideLayouts/slideLayout32.xml"/><Relationship Id="rId9" Type="http://schemas.openxmlformats.org/officeDocument/2006/relationships/slideLayout" Target="../slideLayouts/slideLayout9.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3" Type="http://schemas.openxmlformats.org/officeDocument/2006/relationships/slideLayout" Target="../slideLayouts/slideLayout33.xml"/><Relationship Id="rId34" Type="http://schemas.openxmlformats.org/officeDocument/2006/relationships/slideLayout" Target="../slideLayouts/slideLayout34.xml"/><Relationship Id="rId35" Type="http://schemas.openxmlformats.org/officeDocument/2006/relationships/slideLayout" Target="../slideLayouts/slideLayout35.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37" Type="http://schemas.openxmlformats.org/officeDocument/2006/relationships/slideLayout" Target="../slideLayouts/slideLayout37.xml"/><Relationship Id="rId38" Type="http://schemas.openxmlformats.org/officeDocument/2006/relationships/slideLayout" Target="../slideLayouts/slideLayout38.xml"/><Relationship Id="rId3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228601"/>
            <a:ext cx="8363938" cy="747897"/>
          </a:xfrm>
          <a:prstGeom prst="rect">
            <a:avLst/>
          </a:prstGeom>
        </p:spPr>
        <p:txBody>
          <a:bodyPr vert="horz" wrap="square" lIns="0" tIns="0" rIns="0" bIns="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390627" y="2034394"/>
            <a:ext cx="8366320" cy="2055947"/>
          </a:xfrm>
          <a:prstGeom prst="rect">
            <a:avLst/>
          </a:prstGeom>
        </p:spPr>
        <p:txBody>
          <a:bodyPr vert="horz"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083" r:id="rId1"/>
    <p:sldLayoutId id="2147484084" r:id="rId2"/>
    <p:sldLayoutId id="2147484151" r:id="rId3"/>
    <p:sldLayoutId id="2147484157" r:id="rId4"/>
    <p:sldLayoutId id="2147484158" r:id="rId5"/>
    <p:sldLayoutId id="2147484159" r:id="rId6"/>
    <p:sldLayoutId id="2147484160" r:id="rId7"/>
    <p:sldLayoutId id="2147484161" r:id="rId8"/>
    <p:sldLayoutId id="2147484162" r:id="rId9"/>
    <p:sldLayoutId id="2147484154" r:id="rId10"/>
    <p:sldLayoutId id="2147484155" r:id="rId11"/>
    <p:sldLayoutId id="2147484156" r:id="rId12"/>
    <p:sldLayoutId id="2147484085" r:id="rId13"/>
    <p:sldLayoutId id="2147484087" r:id="rId14"/>
    <p:sldLayoutId id="2147484088" r:id="rId15"/>
    <p:sldLayoutId id="2147484086" r:id="rId16"/>
    <p:sldLayoutId id="2147484090" r:id="rId17"/>
    <p:sldLayoutId id="2147484091" r:id="rId18"/>
    <p:sldLayoutId id="2147484089" r:id="rId19"/>
    <p:sldLayoutId id="2147484147" r:id="rId20"/>
    <p:sldLayoutId id="2147484148" r:id="rId21"/>
    <p:sldLayoutId id="2147484149" r:id="rId22"/>
    <p:sldLayoutId id="2147484119" r:id="rId23"/>
    <p:sldLayoutId id="2147484116" r:id="rId24"/>
    <p:sldLayoutId id="2147484117" r:id="rId25"/>
    <p:sldLayoutId id="2147484140" r:id="rId26"/>
    <p:sldLayoutId id="2147484163" r:id="rId27"/>
    <p:sldLayoutId id="2147484164" r:id="rId28"/>
    <p:sldLayoutId id="2147484165" r:id="rId29"/>
    <p:sldLayoutId id="2147484141" r:id="rId30"/>
    <p:sldLayoutId id="2147484142" r:id="rId31"/>
    <p:sldLayoutId id="2147484143" r:id="rId32"/>
    <p:sldLayoutId id="2147484092" r:id="rId33"/>
    <p:sldLayoutId id="2147484150" r:id="rId34"/>
    <p:sldLayoutId id="2147484093" r:id="rId35"/>
    <p:sldLayoutId id="2147484094" r:id="rId36"/>
    <p:sldLayoutId id="2147484167" r:id="rId37"/>
    <p:sldLayoutId id="2147484168" r:id="rId38"/>
  </p:sldLayoutIdLst>
  <p:hf hdr="0" ftr="0" dt="0"/>
  <p:txStyles>
    <p:titleStyle>
      <a:lvl1pPr algn="l" defTabSz="685955" rtl="0" eaLnBrk="1" latinLnBrk="0" hangingPunct="1">
        <a:lnSpc>
          <a:spcPct val="90000"/>
        </a:lnSpc>
        <a:spcBef>
          <a:spcPct val="0"/>
        </a:spcBef>
        <a:buNone/>
        <a:defRPr lang="en-US" sz="4051" b="0" kern="1200" cap="none" spc="-75" baseline="0" dirty="0" smtClean="0">
          <a:ln w="3175">
            <a:noFill/>
          </a:ln>
          <a:solidFill>
            <a:schemeClr val="accent1"/>
          </a:solidFill>
          <a:effectLst/>
          <a:latin typeface="+mj-lt"/>
          <a:ea typeface="+mn-ea"/>
          <a:cs typeface="Arial" charset="0"/>
        </a:defRPr>
      </a:lvl1pPr>
    </p:titleStyle>
    <p:bodyStyle>
      <a:lvl1pPr marL="254862" marR="0" indent="-254862" algn="l" defTabSz="685955" rtl="0" eaLnBrk="1" fontAlgn="auto" latinLnBrk="0" hangingPunct="1">
        <a:lnSpc>
          <a:spcPct val="90000"/>
        </a:lnSpc>
        <a:spcBef>
          <a:spcPct val="20000"/>
        </a:spcBef>
        <a:spcAft>
          <a:spcPts val="0"/>
        </a:spcAft>
        <a:buClrTx/>
        <a:buSzPct val="80000"/>
        <a:buFont typeface="Arial" pitchFamily="34" charset="0"/>
        <a:buChar char="•"/>
        <a:tabLst/>
        <a:defRPr sz="2701" kern="1200" spc="-53" baseline="0">
          <a:solidFill>
            <a:srgbClr val="333333"/>
          </a:solidFill>
          <a:latin typeface="+mj-lt"/>
          <a:ea typeface="+mn-ea"/>
          <a:cs typeface="+mn-cs"/>
        </a:defRPr>
      </a:lvl1pPr>
      <a:lvl2pPr marL="429931" marR="0" indent="-175069" algn="l" defTabSz="685955"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rgbClr val="333333"/>
          </a:solidFill>
          <a:latin typeface="+mn-lt"/>
          <a:ea typeface="+mn-ea"/>
          <a:cs typeface="+mn-cs"/>
        </a:defRPr>
      </a:lvl2pPr>
      <a:lvl3pPr marL="599044"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599044" algn="l"/>
        </a:tabLst>
        <a:defRPr sz="1800" kern="1200" spc="0" baseline="0">
          <a:solidFill>
            <a:srgbClr val="333333"/>
          </a:solidFill>
          <a:latin typeface="+mn-lt"/>
          <a:ea typeface="+mn-ea"/>
          <a:cs typeface="+mn-cs"/>
        </a:defRPr>
      </a:lvl3pPr>
      <a:lvl4pPr marL="772922" marR="0" indent="-173878" algn="l" defTabSz="685955"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rgbClr val="333333"/>
          </a:solidFill>
          <a:latin typeface="+mn-lt"/>
          <a:ea typeface="+mn-ea"/>
          <a:cs typeface="+mn-cs"/>
        </a:defRPr>
      </a:lvl4pPr>
      <a:lvl5pPr marL="942036"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942036" algn="l"/>
        </a:tabLst>
        <a:defRPr sz="15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955" rtl="0" eaLnBrk="1" latinLnBrk="0" hangingPunct="1">
        <a:defRPr sz="1350" kern="1200">
          <a:solidFill>
            <a:schemeClr val="tx1"/>
          </a:solidFill>
          <a:latin typeface="+mn-lt"/>
          <a:ea typeface="+mn-ea"/>
          <a:cs typeface="+mn-cs"/>
        </a:defRPr>
      </a:lvl1pPr>
      <a:lvl2pPr marL="342978" algn="l" defTabSz="685955" rtl="0" eaLnBrk="1" latinLnBrk="0" hangingPunct="1">
        <a:defRPr sz="1350" kern="1200">
          <a:solidFill>
            <a:schemeClr val="tx1"/>
          </a:solidFill>
          <a:latin typeface="+mn-lt"/>
          <a:ea typeface="+mn-ea"/>
          <a:cs typeface="+mn-cs"/>
        </a:defRPr>
      </a:lvl2pPr>
      <a:lvl3pPr marL="685955" algn="l" defTabSz="685955" rtl="0" eaLnBrk="1" latinLnBrk="0" hangingPunct="1">
        <a:defRPr sz="1350" kern="1200">
          <a:solidFill>
            <a:schemeClr val="tx1"/>
          </a:solidFill>
          <a:latin typeface="+mn-lt"/>
          <a:ea typeface="+mn-ea"/>
          <a:cs typeface="+mn-cs"/>
        </a:defRPr>
      </a:lvl3pPr>
      <a:lvl4pPr marL="1028933" algn="l" defTabSz="685955" rtl="0" eaLnBrk="1" latinLnBrk="0" hangingPunct="1">
        <a:defRPr sz="1350" kern="1200">
          <a:solidFill>
            <a:schemeClr val="tx1"/>
          </a:solidFill>
          <a:latin typeface="+mn-lt"/>
          <a:ea typeface="+mn-ea"/>
          <a:cs typeface="+mn-cs"/>
        </a:defRPr>
      </a:lvl4pPr>
      <a:lvl5pPr marL="1371911" algn="l" defTabSz="685955" rtl="0" eaLnBrk="1" latinLnBrk="0" hangingPunct="1">
        <a:defRPr sz="1350" kern="1200">
          <a:solidFill>
            <a:schemeClr val="tx1"/>
          </a:solidFill>
          <a:latin typeface="+mn-lt"/>
          <a:ea typeface="+mn-ea"/>
          <a:cs typeface="+mn-cs"/>
        </a:defRPr>
      </a:lvl5pPr>
      <a:lvl6pPr marL="1714889" algn="l" defTabSz="685955" rtl="0" eaLnBrk="1" latinLnBrk="0" hangingPunct="1">
        <a:defRPr sz="1350" kern="1200">
          <a:solidFill>
            <a:schemeClr val="tx1"/>
          </a:solidFill>
          <a:latin typeface="+mn-lt"/>
          <a:ea typeface="+mn-ea"/>
          <a:cs typeface="+mn-cs"/>
        </a:defRPr>
      </a:lvl6pPr>
      <a:lvl7pPr marL="2057866" algn="l" defTabSz="685955" rtl="0" eaLnBrk="1" latinLnBrk="0" hangingPunct="1">
        <a:defRPr sz="1350" kern="1200">
          <a:solidFill>
            <a:schemeClr val="tx1"/>
          </a:solidFill>
          <a:latin typeface="+mn-lt"/>
          <a:ea typeface="+mn-ea"/>
          <a:cs typeface="+mn-cs"/>
        </a:defRPr>
      </a:lvl7pPr>
      <a:lvl8pPr marL="2400844" algn="l" defTabSz="685955" rtl="0" eaLnBrk="1" latinLnBrk="0" hangingPunct="1">
        <a:defRPr sz="1350" kern="1200">
          <a:solidFill>
            <a:schemeClr val="tx1"/>
          </a:solidFill>
          <a:latin typeface="+mn-lt"/>
          <a:ea typeface="+mn-ea"/>
          <a:cs typeface="+mn-cs"/>
        </a:defRPr>
      </a:lvl8pPr>
      <a:lvl9pPr marL="2743822" algn="l" defTabSz="685955"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4" Type="http://schemas.openxmlformats.org/officeDocument/2006/relationships/image" Target="../media/image5.png"/><Relationship Id="rId5" Type="http://schemas.openxmlformats.org/officeDocument/2006/relationships/image" Target="../media/image6.png"/><Relationship Id="rId1" Type="http://schemas.openxmlformats.org/officeDocument/2006/relationships/slideLayout" Target="../slideLayouts/slideLayout35.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1" Type="http://schemas.openxmlformats.org/officeDocument/2006/relationships/image" Target="../media/image15.png"/><Relationship Id="rId12" Type="http://schemas.openxmlformats.org/officeDocument/2006/relationships/image" Target="../media/image16.png"/><Relationship Id="rId13" Type="http://schemas.openxmlformats.org/officeDocument/2006/relationships/image" Target="../media/image17.png"/><Relationship Id="rId14" Type="http://schemas.openxmlformats.org/officeDocument/2006/relationships/image" Target="../media/image18.png"/><Relationship Id="rId15" Type="http://schemas.openxmlformats.org/officeDocument/2006/relationships/image" Target="../media/image19.jpeg"/><Relationship Id="rId16" Type="http://schemas.openxmlformats.org/officeDocument/2006/relationships/image" Target="../media/image20.png"/><Relationship Id="rId17" Type="http://schemas.openxmlformats.org/officeDocument/2006/relationships/image" Target="../media/image21.png"/><Relationship Id="rId18" Type="http://schemas.openxmlformats.org/officeDocument/2006/relationships/image" Target="../media/image22.jpg"/><Relationship Id="rId1" Type="http://schemas.openxmlformats.org/officeDocument/2006/relationships/slideLayout" Target="../slideLayouts/slideLayout33.xml"/><Relationship Id="rId2" Type="http://schemas.openxmlformats.org/officeDocument/2006/relationships/notesSlide" Target="../notesSlides/notesSlide2.xml"/><Relationship Id="rId3" Type="http://schemas.openxmlformats.org/officeDocument/2006/relationships/image" Target="../media/image7.jpeg"/><Relationship Id="rId4" Type="http://schemas.openxmlformats.org/officeDocument/2006/relationships/image" Target="../media/image8.png"/><Relationship Id="rId5" Type="http://schemas.openxmlformats.org/officeDocument/2006/relationships/image" Target="../media/image9.png"/><Relationship Id="rId6" Type="http://schemas.openxmlformats.org/officeDocument/2006/relationships/image" Target="../media/image10.png"/><Relationship Id="rId7" Type="http://schemas.openxmlformats.org/officeDocument/2006/relationships/image" Target="../media/image11.png"/><Relationship Id="rId8" Type="http://schemas.openxmlformats.org/officeDocument/2006/relationships/image" Target="../media/image12.png"/><Relationship Id="rId9" Type="http://schemas.openxmlformats.org/officeDocument/2006/relationships/image" Target="../media/image13.png"/><Relationship Id="rId10" Type="http://schemas.openxmlformats.org/officeDocument/2006/relationships/image" Target="../media/image14.png"/></Relationships>
</file>

<file path=ppt/slides/_rels/slide3.xml.rels><?xml version="1.0" encoding="UTF-8" standalone="yes"?>
<Relationships xmlns="http://schemas.openxmlformats.org/package/2006/relationships"><Relationship Id="rId3" Type="http://schemas.openxmlformats.org/officeDocument/2006/relationships/image" Target="../media/image23.tiff"/><Relationship Id="rId4" Type="http://schemas.openxmlformats.org/officeDocument/2006/relationships/image" Target="../media/image24.tiff"/><Relationship Id="rId1" Type="http://schemas.openxmlformats.org/officeDocument/2006/relationships/slideLayout" Target="../slideLayouts/slideLayout38.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image" Target="../media/image25.tiff"/></Relationships>
</file>

<file path=ppt/slides/_rels/slide5.xml.rels><?xml version="1.0" encoding="UTF-8" standalone="yes"?>
<Relationships xmlns="http://schemas.openxmlformats.org/package/2006/relationships"><Relationship Id="rId3" Type="http://schemas.openxmlformats.org/officeDocument/2006/relationships/image" Target="../media/image27.tiff"/><Relationship Id="rId4" Type="http://schemas.openxmlformats.org/officeDocument/2006/relationships/image" Target="../media/image28.tiff"/><Relationship Id="rId5" Type="http://schemas.openxmlformats.org/officeDocument/2006/relationships/image" Target="../media/image29.tiff"/><Relationship Id="rId1" Type="http://schemas.openxmlformats.org/officeDocument/2006/relationships/slideLayout" Target="../slideLayouts/slideLayout38.xml"/><Relationship Id="rId2" Type="http://schemas.openxmlformats.org/officeDocument/2006/relationships/image" Target="../media/image26.tiff"/></Relationships>
</file>

<file path=ppt/slides/_rels/slide6.xml.rels><?xml version="1.0" encoding="UTF-8" standalone="yes"?>
<Relationships xmlns="http://schemas.openxmlformats.org/package/2006/relationships"><Relationship Id="rId9" Type="http://schemas.openxmlformats.org/officeDocument/2006/relationships/image" Target="../media/image37.tiff"/><Relationship Id="rId20" Type="http://schemas.openxmlformats.org/officeDocument/2006/relationships/image" Target="../media/image48.tiff"/><Relationship Id="rId21" Type="http://schemas.openxmlformats.org/officeDocument/2006/relationships/image" Target="../media/image49.png"/><Relationship Id="rId22" Type="http://schemas.openxmlformats.org/officeDocument/2006/relationships/image" Target="../media/image50.tiff"/><Relationship Id="rId10" Type="http://schemas.openxmlformats.org/officeDocument/2006/relationships/image" Target="../media/image38.tiff"/><Relationship Id="rId11" Type="http://schemas.openxmlformats.org/officeDocument/2006/relationships/image" Target="../media/image39.tiff"/><Relationship Id="rId12" Type="http://schemas.openxmlformats.org/officeDocument/2006/relationships/image" Target="../media/image40.tiff"/><Relationship Id="rId13" Type="http://schemas.openxmlformats.org/officeDocument/2006/relationships/image" Target="../media/image41.tiff"/><Relationship Id="rId14" Type="http://schemas.openxmlformats.org/officeDocument/2006/relationships/image" Target="../media/image42.tiff"/><Relationship Id="rId15" Type="http://schemas.openxmlformats.org/officeDocument/2006/relationships/image" Target="../media/image43.tiff"/><Relationship Id="rId16" Type="http://schemas.openxmlformats.org/officeDocument/2006/relationships/image" Target="../media/image44.tiff"/><Relationship Id="rId17" Type="http://schemas.openxmlformats.org/officeDocument/2006/relationships/image" Target="../media/image45.tiff"/><Relationship Id="rId18" Type="http://schemas.openxmlformats.org/officeDocument/2006/relationships/image" Target="../media/image46.png"/><Relationship Id="rId19" Type="http://schemas.openxmlformats.org/officeDocument/2006/relationships/image" Target="../media/image47.tiff"/><Relationship Id="rId1" Type="http://schemas.openxmlformats.org/officeDocument/2006/relationships/slideLayout" Target="../slideLayouts/slideLayout14.xml"/><Relationship Id="rId2" Type="http://schemas.openxmlformats.org/officeDocument/2006/relationships/image" Target="../media/image30.tiff"/><Relationship Id="rId3" Type="http://schemas.openxmlformats.org/officeDocument/2006/relationships/image" Target="../media/image31.tiff"/><Relationship Id="rId4" Type="http://schemas.openxmlformats.org/officeDocument/2006/relationships/image" Target="../media/image32.tiff"/><Relationship Id="rId5" Type="http://schemas.openxmlformats.org/officeDocument/2006/relationships/image" Target="../media/image33.png"/><Relationship Id="rId6" Type="http://schemas.openxmlformats.org/officeDocument/2006/relationships/image" Target="../media/image34.tiff"/><Relationship Id="rId7" Type="http://schemas.openxmlformats.org/officeDocument/2006/relationships/image" Target="../media/image35.tiff"/><Relationship Id="rId8" Type="http://schemas.openxmlformats.org/officeDocument/2006/relationships/image" Target="../media/image36.tiff"/></Relationships>
</file>

<file path=ppt/slides/_rels/slide7.xml.rels><?xml version="1.0" encoding="UTF-8" standalone="yes"?>
<Relationships xmlns="http://schemas.openxmlformats.org/package/2006/relationships"><Relationship Id="rId11" Type="http://schemas.openxmlformats.org/officeDocument/2006/relationships/image" Target="../media/image50.tiff"/><Relationship Id="rId12" Type="http://schemas.openxmlformats.org/officeDocument/2006/relationships/image" Target="../media/image40.tiff"/><Relationship Id="rId13" Type="http://schemas.openxmlformats.org/officeDocument/2006/relationships/image" Target="../media/image51.tiff"/><Relationship Id="rId1" Type="http://schemas.openxmlformats.org/officeDocument/2006/relationships/slideLayout" Target="../slideLayouts/slideLayout38.xml"/><Relationship Id="rId2" Type="http://schemas.openxmlformats.org/officeDocument/2006/relationships/image" Target="../media/image38.tiff"/><Relationship Id="rId3" Type="http://schemas.openxmlformats.org/officeDocument/2006/relationships/image" Target="../media/image39.tiff"/><Relationship Id="rId4" Type="http://schemas.openxmlformats.org/officeDocument/2006/relationships/image" Target="../media/image41.tiff"/><Relationship Id="rId5" Type="http://schemas.openxmlformats.org/officeDocument/2006/relationships/image" Target="../media/image42.tiff"/><Relationship Id="rId6" Type="http://schemas.openxmlformats.org/officeDocument/2006/relationships/image" Target="../media/image43.tiff"/><Relationship Id="rId7" Type="http://schemas.openxmlformats.org/officeDocument/2006/relationships/image" Target="../media/image44.tiff"/><Relationship Id="rId8" Type="http://schemas.openxmlformats.org/officeDocument/2006/relationships/image" Target="../media/image45.tiff"/><Relationship Id="rId9" Type="http://schemas.openxmlformats.org/officeDocument/2006/relationships/image" Target="../media/image46.png"/><Relationship Id="rId10" Type="http://schemas.openxmlformats.org/officeDocument/2006/relationships/image" Target="../media/image4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image" Target="../media/image52.jpeg"/><Relationship Id="rId3" Type="http://schemas.openxmlformats.org/officeDocument/2006/relationships/image" Target="../media/image5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http://cdn.nanxiongnandi.com/bing/ObservatoryFabra_EN-AU10027143388_1366x768.jpg"/>
          <p:cNvPicPr>
            <a:picLocks noChangeAspect="1" noChangeArrowheads="1"/>
          </p:cNvPicPr>
          <p:nvPr/>
        </p:nvPicPr>
        <p:blipFill rotWithShape="1">
          <a:blip r:embed="rId3">
            <a:extLst>
              <a:ext uri="{28A0092B-C50C-407E-A947-70E740481C1C}">
                <a14:useLocalDpi xmlns:a14="http://schemas.microsoft.com/office/drawing/2010/main" val="0"/>
              </a:ext>
            </a:extLst>
          </a:blip>
          <a:srcRect l="4325" t="17455" r="33805"/>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6"/>
          <p:cNvSpPr>
            <a:spLocks noGrp="1"/>
          </p:cNvSpPr>
          <p:nvPr>
            <p:ph type="title" idx="4294967295"/>
          </p:nvPr>
        </p:nvSpPr>
        <p:spPr>
          <a:xfrm>
            <a:off x="0" y="4221163"/>
            <a:ext cx="9144000" cy="1220787"/>
          </a:xfrm>
          <a:solidFill>
            <a:srgbClr val="F2F2F2">
              <a:alpha val="80000"/>
            </a:srgbClr>
          </a:solidFill>
          <a:ln>
            <a:noFill/>
          </a:ln>
        </p:spPr>
        <p:txBody>
          <a:bodyPr vert="horz" wrap="square" lIns="137196" tIns="102897" rIns="137736" bIns="34299" rtlCol="0" anchor="ctr" anchorCtr="0">
            <a:normAutofit/>
          </a:bodyPr>
          <a:lstStyle/>
          <a:p>
            <a:pPr defTabSz="685983"/>
            <a:r>
              <a:rPr lang="en-US" sz="3200" dirty="0">
                <a:solidFill>
                  <a:srgbClr val="333333"/>
                </a:solidFill>
              </a:rPr>
              <a:t>SharePoint Framework (</a:t>
            </a:r>
            <a:r>
              <a:rPr lang="en-US" sz="3200" dirty="0" err="1">
                <a:solidFill>
                  <a:srgbClr val="333333"/>
                </a:solidFill>
              </a:rPr>
              <a:t>spfx</a:t>
            </a:r>
            <a:r>
              <a:rPr lang="en-US" sz="3200" dirty="0">
                <a:solidFill>
                  <a:srgbClr val="333333"/>
                </a:solidFill>
              </a:rPr>
              <a:t>) </a:t>
            </a:r>
            <a:r>
              <a:rPr lang="en-US" sz="3200" dirty="0" err="1">
                <a:solidFill>
                  <a:srgbClr val="333333"/>
                </a:solidFill>
              </a:rPr>
              <a:t>Reciclaje</a:t>
            </a:r>
            <a:r>
              <a:rPr lang="en-US" sz="3200" dirty="0">
                <a:solidFill>
                  <a:srgbClr val="333333"/>
                </a:solidFill>
              </a:rPr>
              <a:t> de </a:t>
            </a:r>
            <a:r>
              <a:rPr lang="en-US" sz="3200" dirty="0" err="1">
                <a:solidFill>
                  <a:srgbClr val="333333"/>
                </a:solidFill>
              </a:rPr>
              <a:t>desarrolladores</a:t>
            </a:r>
            <a:r>
              <a:rPr lang="en-US" sz="3200" dirty="0">
                <a:solidFill>
                  <a:srgbClr val="333333"/>
                </a:solidFill>
              </a:rPr>
              <a:t> de SP "</a:t>
            </a:r>
            <a:r>
              <a:rPr lang="en-US" sz="3200" dirty="0" err="1">
                <a:solidFill>
                  <a:srgbClr val="333333"/>
                </a:solidFill>
              </a:rPr>
              <a:t>clásicos</a:t>
            </a:r>
            <a:r>
              <a:rPr lang="en-US" sz="3200" dirty="0">
                <a:solidFill>
                  <a:srgbClr val="333333"/>
                </a:solidFill>
              </a:rPr>
              <a:t>"</a:t>
            </a:r>
            <a:endParaRPr lang="en-US" sz="2400" dirty="0">
              <a:solidFill>
                <a:srgbClr val="333333"/>
              </a:solidFill>
              <a:ea typeface="+mj-ea"/>
            </a:endParaRPr>
          </a:p>
        </p:txBody>
      </p:sp>
      <p:sp>
        <p:nvSpPr>
          <p:cNvPr id="10" name="Text Placeholder 9"/>
          <p:cNvSpPr>
            <a:spLocks noGrp="1"/>
          </p:cNvSpPr>
          <p:nvPr>
            <p:ph type="body" sz="quarter" idx="4294967295"/>
          </p:nvPr>
        </p:nvSpPr>
        <p:spPr>
          <a:xfrm>
            <a:off x="0" y="5441950"/>
            <a:ext cx="4862513" cy="781050"/>
          </a:xfrm>
          <a:solidFill>
            <a:srgbClr val="F2F2F2">
              <a:alpha val="80000"/>
            </a:srgbClr>
          </a:solidFill>
          <a:ln>
            <a:noFill/>
          </a:ln>
        </p:spPr>
        <p:txBody>
          <a:bodyPr anchor="ctr">
            <a:normAutofit/>
          </a:bodyPr>
          <a:lstStyle/>
          <a:p>
            <a:pPr marL="180000" indent="0">
              <a:buNone/>
            </a:pPr>
            <a:r>
              <a:rPr lang="en-US" sz="2000" b="1" dirty="0"/>
              <a:t>Luis Mañez - @</a:t>
            </a:r>
            <a:r>
              <a:rPr lang="en-US" sz="2000" b="1" dirty="0" err="1"/>
              <a:t>luismanez</a:t>
            </a:r>
            <a:endParaRPr lang="en-US" sz="2000" b="1" dirty="0"/>
          </a:p>
        </p:txBody>
      </p:sp>
      <p:pic>
        <p:nvPicPr>
          <p:cNvPr id="2" name="Picture 1"/>
          <p:cNvPicPr>
            <a:picLocks noChangeAspect="1"/>
          </p:cNvPicPr>
          <p:nvPr/>
        </p:nvPicPr>
        <p:blipFill>
          <a:blip r:embed="rId4"/>
          <a:stretch>
            <a:fillRect/>
          </a:stretch>
        </p:blipFill>
        <p:spPr>
          <a:xfrm>
            <a:off x="6851374" y="3539850"/>
            <a:ext cx="2292625" cy="2292625"/>
          </a:xfrm>
          <a:prstGeom prst="rect">
            <a:avLst/>
          </a:prstGeom>
        </p:spPr>
      </p:pic>
      <p:pic>
        <p:nvPicPr>
          <p:cNvPr id="7" name="Picture 6" descr="A close up of a sign&#10;&#10;Description generated with very high confidence">
            <a:extLst>
              <a:ext uri="{FF2B5EF4-FFF2-40B4-BE49-F238E27FC236}">
                <a16:creationId xmlns:a16="http://schemas.microsoft.com/office/drawing/2014/main" xmlns="" id="{F1C22FF6-2270-4521-B9FF-A45A113367C3}"/>
              </a:ext>
            </a:extLst>
          </p:cNvPr>
          <p:cNvPicPr>
            <a:picLocks noChangeAspect="1"/>
          </p:cNvPicPr>
          <p:nvPr/>
        </p:nvPicPr>
        <p:blipFill>
          <a:blip r:embed="rId5"/>
          <a:stretch>
            <a:fillRect/>
          </a:stretch>
        </p:blipFill>
        <p:spPr>
          <a:xfrm>
            <a:off x="6851374" y="5856727"/>
            <a:ext cx="2289053" cy="923546"/>
          </a:xfrm>
          <a:prstGeom prst="rect">
            <a:avLst/>
          </a:prstGeom>
        </p:spPr>
      </p:pic>
    </p:spTree>
    <p:extLst>
      <p:ext uri="{BB962C8B-B14F-4D97-AF65-F5344CB8AC3E}">
        <p14:creationId xmlns:p14="http://schemas.microsoft.com/office/powerpoint/2010/main" val="50453448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597431" y="877089"/>
            <a:ext cx="3489918" cy="997196"/>
          </a:xfrm>
        </p:spPr>
        <p:txBody>
          <a:bodyPr/>
          <a:lstStyle/>
          <a:p>
            <a:r>
              <a:rPr lang="ca-ES" dirty="0" err="1"/>
              <a:t>Thank</a:t>
            </a:r>
            <a:r>
              <a:rPr lang="ca-ES" dirty="0"/>
              <a:t> </a:t>
            </a:r>
            <a:r>
              <a:rPr lang="ca-ES" dirty="0" err="1"/>
              <a:t>you</a:t>
            </a:r>
            <a:r>
              <a:rPr lang="ca-ES" dirty="0"/>
              <a:t>!</a:t>
            </a:r>
            <a:endParaRPr lang="es-ES" dirty="0"/>
          </a:p>
        </p:txBody>
      </p:sp>
      <p:sp>
        <p:nvSpPr>
          <p:cNvPr id="6" name="Title 1"/>
          <p:cNvSpPr txBox="1">
            <a:spLocks/>
          </p:cNvSpPr>
          <p:nvPr/>
        </p:nvSpPr>
        <p:spPr>
          <a:xfrm>
            <a:off x="4087349" y="5632258"/>
            <a:ext cx="4502419" cy="529283"/>
          </a:xfrm>
          <a:prstGeom prst="rect">
            <a:avLst/>
          </a:prstGeom>
        </p:spPr>
        <p:txBody>
          <a:bodyPr vert="horz" lIns="91440" tIns="45720" rIns="91440" bIns="45720"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6000" dirty="0">
                <a:solidFill>
                  <a:schemeClr val="bg1"/>
                </a:solidFill>
                <a:latin typeface="Segoe UI" panose="020B0502040204020203" pitchFamily="34" charset="0"/>
                <a:ea typeface="Segoe UI Black" panose="020B0A02040204020203" pitchFamily="34" charset="0"/>
                <a:cs typeface="Segoe UI" panose="020B0502040204020203" pitchFamily="34" charset="0"/>
              </a:rPr>
              <a:t>#SPSBCN</a:t>
            </a:r>
            <a:endParaRPr lang="en-US" sz="6000" cap="none" dirty="0">
              <a:solidFill>
                <a:schemeClr val="bg1"/>
              </a:solidFill>
              <a:latin typeface="Segoe UI" panose="020B0502040204020203" pitchFamily="34" charset="0"/>
              <a:ea typeface="Segoe UI Black" panose="020B0A02040204020203" pitchFamily="34" charset="0"/>
              <a:cs typeface="Segoe UI" panose="020B0502040204020203" pitchFamily="34" charset="0"/>
            </a:endParaRPr>
          </a:p>
        </p:txBody>
      </p:sp>
      <p:sp>
        <p:nvSpPr>
          <p:cNvPr id="10" name="Text Placeholder 2"/>
          <p:cNvSpPr txBox="1">
            <a:spLocks/>
          </p:cNvSpPr>
          <p:nvPr/>
        </p:nvSpPr>
        <p:spPr>
          <a:xfrm>
            <a:off x="734212" y="3090066"/>
            <a:ext cx="3151988" cy="498598"/>
          </a:xfrm>
          <a:prstGeom prst="rect">
            <a:avLst/>
          </a:prstGeom>
        </p:spPr>
        <p:txBody>
          <a:bodyPr vert="horz" lIns="0" tIns="0" rIns="0" bIns="0" rtlCol="0">
            <a:noAutofit/>
          </a:bodyPr>
          <a:lstStyle>
            <a:lvl1pPr marL="0" marR="0" indent="0" algn="l" defTabSz="685955" rtl="0" eaLnBrk="1" fontAlgn="auto" latinLnBrk="0" hangingPunct="1">
              <a:lnSpc>
                <a:spcPct val="90000"/>
              </a:lnSpc>
              <a:spcBef>
                <a:spcPts val="0"/>
              </a:spcBef>
              <a:spcAft>
                <a:spcPts val="0"/>
              </a:spcAft>
              <a:buClrTx/>
              <a:buSzPct val="80000"/>
              <a:buFont typeface="Arial" pitchFamily="34" charset="0"/>
              <a:buNone/>
              <a:tabLst/>
              <a:defRPr sz="2701" kern="1200" spc="-53" baseline="0">
                <a:gradFill>
                  <a:gsLst>
                    <a:gs pos="0">
                      <a:schemeClr val="bg1"/>
                    </a:gs>
                    <a:gs pos="100000">
                      <a:schemeClr val="bg1"/>
                    </a:gs>
                  </a:gsLst>
                  <a:lin ang="5400000" scaled="0"/>
                </a:gradFill>
                <a:latin typeface="+mj-lt"/>
                <a:ea typeface="+mn-ea"/>
                <a:cs typeface="+mn-cs"/>
              </a:defRPr>
            </a:lvl1pPr>
            <a:lvl2pPr marL="429931" marR="0" indent="-175069" algn="l" defTabSz="685955"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rgbClr val="333333"/>
                </a:solidFill>
                <a:latin typeface="+mn-lt"/>
                <a:ea typeface="+mn-ea"/>
                <a:cs typeface="+mn-cs"/>
              </a:defRPr>
            </a:lvl2pPr>
            <a:lvl3pPr marL="599044"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599044" algn="l"/>
              </a:tabLst>
              <a:defRPr sz="1800" kern="1200" spc="0" baseline="0">
                <a:solidFill>
                  <a:srgbClr val="333333"/>
                </a:solidFill>
                <a:latin typeface="+mn-lt"/>
                <a:ea typeface="+mn-ea"/>
                <a:cs typeface="+mn-cs"/>
              </a:defRPr>
            </a:lvl3pPr>
            <a:lvl4pPr marL="772922" marR="0" indent="-173878" algn="l" defTabSz="685955"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rgbClr val="333333"/>
                </a:solidFill>
                <a:latin typeface="+mn-lt"/>
                <a:ea typeface="+mn-ea"/>
                <a:cs typeface="+mn-cs"/>
              </a:defRPr>
            </a:lvl4pPr>
            <a:lvl5pPr marL="942036"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942036" algn="l"/>
              </a:tabLst>
              <a:defRPr sz="15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ca-ES" sz="5400" spc="-113" dirty="0" err="1">
                <a:ln w="3175">
                  <a:noFill/>
                </a:ln>
                <a:gradFill>
                  <a:gsLst>
                    <a:gs pos="1250">
                      <a:schemeClr val="bg1"/>
                    </a:gs>
                    <a:gs pos="100000">
                      <a:schemeClr val="bg1"/>
                    </a:gs>
                  </a:gsLst>
                  <a:lin ang="5400000" scaled="0"/>
                </a:gradFill>
                <a:cs typeface="Arial" charset="0"/>
              </a:rPr>
              <a:t>Questions</a:t>
            </a:r>
            <a:r>
              <a:rPr lang="ca-ES" sz="5400" dirty="0"/>
              <a:t>?</a:t>
            </a:r>
          </a:p>
          <a:p>
            <a:endParaRPr lang="ca-ES" sz="3200" dirty="0"/>
          </a:p>
          <a:p>
            <a:endParaRPr lang="ca-ES" sz="3200" dirty="0"/>
          </a:p>
          <a:p>
            <a:endParaRPr lang="ca-ES" sz="3200" dirty="0"/>
          </a:p>
        </p:txBody>
      </p:sp>
    </p:spTree>
    <p:extLst>
      <p:ext uri="{BB962C8B-B14F-4D97-AF65-F5344CB8AC3E}">
        <p14:creationId xmlns:p14="http://schemas.microsoft.com/office/powerpoint/2010/main" val="38470575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4050" dirty="0">
                <a:latin typeface="Segoe UI Light" panose="020B0502040204020203" pitchFamily="34" charset="0"/>
                <a:cs typeface="Segoe UI Light" panose="020B0502040204020203" pitchFamily="34" charset="0"/>
              </a:rPr>
              <a:t>Thanks to our Sponsors</a:t>
            </a:r>
          </a:p>
        </p:txBody>
      </p:sp>
      <p:pic>
        <p:nvPicPr>
          <p:cNvPr id="22" name="Picture 2" descr="https://seattlesogeti.files.wordpress.com/2011/04/cropped-sogeti-logo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18214" y="2227927"/>
            <a:ext cx="2507804" cy="55729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30392" y="5876819"/>
            <a:ext cx="1752447" cy="720450"/>
          </a:xfrm>
          <a:prstGeom prst="rect">
            <a:avLst/>
          </a:prstGeom>
        </p:spPr>
      </p:pic>
      <p:pic>
        <p:nvPicPr>
          <p:cNvPr id="3" name="Picture 2"/>
          <p:cNvPicPr>
            <a:picLocks noChangeAspect="1"/>
          </p:cNvPicPr>
          <p:nvPr/>
        </p:nvPicPr>
        <p:blipFill>
          <a:blip r:embed="rId5"/>
          <a:stretch>
            <a:fillRect/>
          </a:stretch>
        </p:blipFill>
        <p:spPr>
          <a:xfrm>
            <a:off x="7355683" y="5939483"/>
            <a:ext cx="1177459" cy="755089"/>
          </a:xfrm>
          <a:prstGeom prst="rect">
            <a:avLst/>
          </a:prstGeom>
        </p:spPr>
      </p:pic>
      <p:pic>
        <p:nvPicPr>
          <p:cNvPr id="7" name="Picture 6"/>
          <p:cNvPicPr>
            <a:picLocks noChangeAspect="1"/>
          </p:cNvPicPr>
          <p:nvPr/>
        </p:nvPicPr>
        <p:blipFill>
          <a:blip r:embed="rId6"/>
          <a:stretch>
            <a:fillRect/>
          </a:stretch>
        </p:blipFill>
        <p:spPr>
          <a:xfrm>
            <a:off x="1477590" y="3318684"/>
            <a:ext cx="2264313" cy="837796"/>
          </a:xfrm>
          <a:prstGeom prst="rect">
            <a:avLst/>
          </a:prstGeom>
        </p:spPr>
      </p:pic>
      <p:pic>
        <p:nvPicPr>
          <p:cNvPr id="13" name="Picture 12"/>
          <p:cNvPicPr>
            <a:picLocks noChangeAspect="1"/>
          </p:cNvPicPr>
          <p:nvPr/>
        </p:nvPicPr>
        <p:blipFill>
          <a:blip r:embed="rId7"/>
          <a:stretch>
            <a:fillRect/>
          </a:stretch>
        </p:blipFill>
        <p:spPr>
          <a:xfrm>
            <a:off x="6838306" y="1103342"/>
            <a:ext cx="1915068" cy="739216"/>
          </a:xfrm>
          <a:prstGeom prst="rect">
            <a:avLst/>
          </a:prstGeom>
        </p:spPr>
      </p:pic>
      <p:sp>
        <p:nvSpPr>
          <p:cNvPr id="14" name="TextBox 13"/>
          <p:cNvSpPr txBox="1"/>
          <p:nvPr/>
        </p:nvSpPr>
        <p:spPr>
          <a:xfrm>
            <a:off x="203156" y="3221233"/>
            <a:ext cx="872834" cy="307777"/>
          </a:xfrm>
          <a:prstGeom prst="rect">
            <a:avLst/>
          </a:prstGeom>
          <a:noFill/>
        </p:spPr>
        <p:txBody>
          <a:bodyPr wrap="square" lIns="0" tIns="0" rIns="0" bIns="0" rtlCol="0">
            <a:spAutoFit/>
          </a:bodyPr>
          <a:lstStyle/>
          <a:p>
            <a:r>
              <a:rPr lang="ca-ES" sz="2000" spc="-70" dirty="0" err="1">
                <a:solidFill>
                  <a:schemeClr val="bg1">
                    <a:lumMod val="75000"/>
                  </a:schemeClr>
                </a:solidFill>
              </a:rPr>
              <a:t>Silver</a:t>
            </a:r>
            <a:endParaRPr lang="es-ES" sz="2000" spc="-70" dirty="0">
              <a:solidFill>
                <a:schemeClr val="bg1">
                  <a:lumMod val="75000"/>
                </a:schemeClr>
              </a:solidFill>
            </a:endParaRPr>
          </a:p>
        </p:txBody>
      </p:sp>
      <p:sp>
        <p:nvSpPr>
          <p:cNvPr id="24" name="TextBox 23"/>
          <p:cNvSpPr txBox="1"/>
          <p:nvPr/>
        </p:nvSpPr>
        <p:spPr>
          <a:xfrm>
            <a:off x="183880" y="1445111"/>
            <a:ext cx="872834" cy="307777"/>
          </a:xfrm>
          <a:prstGeom prst="rect">
            <a:avLst/>
          </a:prstGeom>
          <a:noFill/>
        </p:spPr>
        <p:txBody>
          <a:bodyPr wrap="square" lIns="0" tIns="0" rIns="0" bIns="0" rtlCol="0">
            <a:spAutoFit/>
          </a:bodyPr>
          <a:lstStyle/>
          <a:p>
            <a:r>
              <a:rPr lang="ca-ES" sz="2000" spc="-70" dirty="0" err="1">
                <a:solidFill>
                  <a:schemeClr val="bg1">
                    <a:lumMod val="75000"/>
                  </a:schemeClr>
                </a:solidFill>
              </a:rPr>
              <a:t>Gold</a:t>
            </a:r>
            <a:endParaRPr lang="es-ES" sz="2000" spc="-70" dirty="0">
              <a:solidFill>
                <a:schemeClr val="bg1">
                  <a:lumMod val="75000"/>
                </a:schemeClr>
              </a:solidFill>
            </a:endParaRPr>
          </a:p>
        </p:txBody>
      </p:sp>
      <p:sp>
        <p:nvSpPr>
          <p:cNvPr id="26" name="TextBox 25"/>
          <p:cNvSpPr txBox="1"/>
          <p:nvPr/>
        </p:nvSpPr>
        <p:spPr>
          <a:xfrm>
            <a:off x="203155" y="5447958"/>
            <a:ext cx="1296381" cy="307777"/>
          </a:xfrm>
          <a:prstGeom prst="rect">
            <a:avLst/>
          </a:prstGeom>
          <a:noFill/>
        </p:spPr>
        <p:txBody>
          <a:bodyPr wrap="square" lIns="0" tIns="0" rIns="0" bIns="0" rtlCol="0">
            <a:spAutoFit/>
          </a:bodyPr>
          <a:lstStyle/>
          <a:p>
            <a:r>
              <a:rPr lang="ca-ES" sz="2000" spc="-70" dirty="0" err="1">
                <a:solidFill>
                  <a:schemeClr val="bg1">
                    <a:lumMod val="75000"/>
                  </a:schemeClr>
                </a:solidFill>
              </a:rPr>
              <a:t>Raffle</a:t>
            </a:r>
            <a:endParaRPr lang="es-ES" sz="2000" spc="-70" dirty="0">
              <a:solidFill>
                <a:schemeClr val="bg1">
                  <a:lumMod val="75000"/>
                </a:schemeClr>
              </a:solidFill>
            </a:endParaRPr>
          </a:p>
        </p:txBody>
      </p:sp>
      <p:sp>
        <p:nvSpPr>
          <p:cNvPr id="27" name="TextBox 26"/>
          <p:cNvSpPr txBox="1"/>
          <p:nvPr/>
        </p:nvSpPr>
        <p:spPr>
          <a:xfrm>
            <a:off x="5154044" y="5463346"/>
            <a:ext cx="2066923" cy="276999"/>
          </a:xfrm>
          <a:prstGeom prst="rect">
            <a:avLst/>
          </a:prstGeom>
          <a:noFill/>
        </p:spPr>
        <p:txBody>
          <a:bodyPr wrap="square" lIns="0" tIns="0" rIns="0" bIns="0" rtlCol="0">
            <a:spAutoFit/>
          </a:bodyPr>
          <a:lstStyle/>
          <a:p>
            <a:r>
              <a:rPr lang="ca-ES" spc="-70" dirty="0" err="1">
                <a:solidFill>
                  <a:schemeClr val="bg1">
                    <a:lumMod val="75000"/>
                  </a:schemeClr>
                </a:solidFill>
              </a:rPr>
              <a:t>Organized</a:t>
            </a:r>
            <a:r>
              <a:rPr lang="ca-ES" spc="-70" dirty="0">
                <a:solidFill>
                  <a:schemeClr val="bg1">
                    <a:lumMod val="75000"/>
                  </a:schemeClr>
                </a:solidFill>
              </a:rPr>
              <a:t> </a:t>
            </a:r>
            <a:r>
              <a:rPr lang="ca-ES" spc="-70" dirty="0" err="1">
                <a:solidFill>
                  <a:schemeClr val="bg1">
                    <a:lumMod val="75000"/>
                  </a:schemeClr>
                </a:solidFill>
              </a:rPr>
              <a:t>by</a:t>
            </a:r>
            <a:endParaRPr lang="es-ES" spc="-70" dirty="0">
              <a:solidFill>
                <a:schemeClr val="bg1">
                  <a:lumMod val="75000"/>
                </a:schemeClr>
              </a:solidFill>
            </a:endParaRPr>
          </a:p>
        </p:txBody>
      </p:sp>
      <p:pic>
        <p:nvPicPr>
          <p:cNvPr id="4" name="Picture 3"/>
          <p:cNvPicPr>
            <a:picLocks noChangeAspect="1"/>
          </p:cNvPicPr>
          <p:nvPr/>
        </p:nvPicPr>
        <p:blipFill>
          <a:blip r:embed="rId8"/>
          <a:stretch>
            <a:fillRect/>
          </a:stretch>
        </p:blipFill>
        <p:spPr>
          <a:xfrm>
            <a:off x="3273253" y="6004627"/>
            <a:ext cx="1806626" cy="624800"/>
          </a:xfrm>
          <a:prstGeom prst="rect">
            <a:avLst/>
          </a:prstGeom>
        </p:spPr>
      </p:pic>
      <p:pic>
        <p:nvPicPr>
          <p:cNvPr id="5" name="Picture 4"/>
          <p:cNvPicPr>
            <a:picLocks noChangeAspect="1"/>
          </p:cNvPicPr>
          <p:nvPr/>
        </p:nvPicPr>
        <p:blipFill>
          <a:blip r:embed="rId9"/>
          <a:stretch>
            <a:fillRect/>
          </a:stretch>
        </p:blipFill>
        <p:spPr>
          <a:xfrm>
            <a:off x="4176566" y="1018827"/>
            <a:ext cx="2151106" cy="748820"/>
          </a:xfrm>
          <a:prstGeom prst="rect">
            <a:avLst/>
          </a:prstGeom>
        </p:spPr>
      </p:pic>
      <p:pic>
        <p:nvPicPr>
          <p:cNvPr id="1026" name="Picture 2" descr="http://blogs.encamina.com/wp-content/themes/skeleton/images/logo_encamina_300-sinfondo.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007263" y="3206522"/>
            <a:ext cx="2286000" cy="112395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www.kabel.es/wp-content/uploads/2017/05/kabel-logo-l.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372640" y="957958"/>
            <a:ext cx="2293349" cy="85201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p:cNvPicPr>
            <a:picLocks noChangeAspect="1"/>
          </p:cNvPicPr>
          <p:nvPr/>
        </p:nvPicPr>
        <p:blipFill>
          <a:blip r:embed="rId12"/>
          <a:stretch>
            <a:fillRect/>
          </a:stretch>
        </p:blipFill>
        <p:spPr>
          <a:xfrm>
            <a:off x="5028173" y="2158197"/>
            <a:ext cx="2766778" cy="713877"/>
          </a:xfrm>
          <a:prstGeom prst="rect">
            <a:avLst/>
          </a:prstGeom>
        </p:spPr>
      </p:pic>
      <p:pic>
        <p:nvPicPr>
          <p:cNvPr id="11" name="Picture 10"/>
          <p:cNvPicPr>
            <a:picLocks noChangeAspect="1"/>
          </p:cNvPicPr>
          <p:nvPr/>
        </p:nvPicPr>
        <p:blipFill>
          <a:blip r:embed="rId13"/>
          <a:stretch>
            <a:fillRect/>
          </a:stretch>
        </p:blipFill>
        <p:spPr>
          <a:xfrm>
            <a:off x="6838306" y="3330082"/>
            <a:ext cx="1306596" cy="746840"/>
          </a:xfrm>
          <a:prstGeom prst="rect">
            <a:avLst/>
          </a:prstGeom>
        </p:spPr>
      </p:pic>
      <p:pic>
        <p:nvPicPr>
          <p:cNvPr id="1032" name="Picture 8" descr="https://storage.googleapis.com/bewanted/companies/logos/aa6294db1e3444c5bd05213952cf570c.jpg"/>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477590" y="4250492"/>
            <a:ext cx="2585624" cy="859827"/>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ttp://www.ncconsulting.com/wp-content/uploads/raona_logo.jpg"/>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183311" y="4024415"/>
            <a:ext cx="2118715" cy="1059358"/>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https://www.sharepointeurope.com/wp-content/uploads/sponsors/2016/03/Rencore_600x300px.png"/>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596322" y="4024415"/>
            <a:ext cx="2171808" cy="1085904"/>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p:cNvPicPr>
            <a:picLocks noChangeAspect="1"/>
          </p:cNvPicPr>
          <p:nvPr/>
        </p:nvPicPr>
        <p:blipFill>
          <a:blip r:embed="rId17"/>
          <a:stretch>
            <a:fillRect/>
          </a:stretch>
        </p:blipFill>
        <p:spPr>
          <a:xfrm>
            <a:off x="83318" y="5765397"/>
            <a:ext cx="1771990" cy="966899"/>
          </a:xfrm>
          <a:prstGeom prst="rect">
            <a:avLst/>
          </a:prstGeom>
        </p:spPr>
      </p:pic>
      <p:pic>
        <p:nvPicPr>
          <p:cNvPr id="8" name="Picture 7"/>
          <p:cNvPicPr>
            <a:picLocks noChangeAspect="1"/>
          </p:cNvPicPr>
          <p:nvPr/>
        </p:nvPicPr>
        <p:blipFill>
          <a:blip r:embed="rId18"/>
          <a:stretch>
            <a:fillRect/>
          </a:stretch>
        </p:blipFill>
        <p:spPr>
          <a:xfrm>
            <a:off x="1928152" y="5961028"/>
            <a:ext cx="1021006" cy="664574"/>
          </a:xfrm>
          <a:prstGeom prst="rect">
            <a:avLst/>
          </a:prstGeom>
        </p:spPr>
      </p:pic>
    </p:spTree>
    <p:extLst>
      <p:ext uri="{BB962C8B-B14F-4D97-AF65-F5344CB8AC3E}">
        <p14:creationId xmlns:p14="http://schemas.microsoft.com/office/powerpoint/2010/main" val="36640303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3"/>
          <a:stretch>
            <a:fillRect/>
          </a:stretch>
        </p:blipFill>
        <p:spPr>
          <a:xfrm>
            <a:off x="2129611" y="1852761"/>
            <a:ext cx="4953000" cy="3200400"/>
          </a:xfrm>
          <a:prstGeom prst="rect">
            <a:avLst/>
          </a:prstGeom>
        </p:spPr>
      </p:pic>
      <p:sp>
        <p:nvSpPr>
          <p:cNvPr id="3" name="CuadroTexto 2"/>
          <p:cNvSpPr txBox="1"/>
          <p:nvPr/>
        </p:nvSpPr>
        <p:spPr>
          <a:xfrm>
            <a:off x="3252013" y="313970"/>
            <a:ext cx="3130345" cy="784830"/>
          </a:xfrm>
          <a:prstGeom prst="rect">
            <a:avLst/>
          </a:prstGeom>
          <a:noFill/>
        </p:spPr>
        <p:txBody>
          <a:bodyPr wrap="square" rtlCol="0">
            <a:spAutoFit/>
          </a:bodyPr>
          <a:lstStyle/>
          <a:p>
            <a:r>
              <a:rPr lang="es-ES_tradnl" sz="4500" dirty="0">
                <a:solidFill>
                  <a:srgbClr val="0070C9"/>
                </a:solidFill>
              </a:rPr>
              <a:t>SharePoint</a:t>
            </a:r>
          </a:p>
        </p:txBody>
      </p:sp>
      <p:sp>
        <p:nvSpPr>
          <p:cNvPr id="4" name="CuadroTexto 3"/>
          <p:cNvSpPr txBox="1"/>
          <p:nvPr/>
        </p:nvSpPr>
        <p:spPr>
          <a:xfrm>
            <a:off x="338929" y="1129398"/>
            <a:ext cx="5602856" cy="1477328"/>
          </a:xfrm>
          <a:prstGeom prst="rect">
            <a:avLst/>
          </a:prstGeom>
          <a:noFill/>
        </p:spPr>
        <p:txBody>
          <a:bodyPr wrap="square" rtlCol="0">
            <a:spAutoFit/>
          </a:bodyPr>
          <a:lstStyle>
            <a:defPPr>
              <a:defRPr lang="es-ES_tradnl"/>
            </a:defPPr>
            <a:lvl1pPr>
              <a:defRPr sz="4400">
                <a:solidFill>
                  <a:srgbClr val="0070C9"/>
                </a:solidFill>
              </a:defRPr>
            </a:lvl1pPr>
          </a:lstStyle>
          <a:p>
            <a:r>
              <a:rPr lang="es-ES_tradnl" sz="4500" dirty="0" err="1"/>
              <a:t>is</a:t>
            </a:r>
            <a:r>
              <a:rPr lang="es-ES_tradnl" sz="4500" dirty="0"/>
              <a:t> </a:t>
            </a:r>
            <a:r>
              <a:rPr lang="es-ES_tradnl" sz="4500" b="1" dirty="0" err="1"/>
              <a:t>not</a:t>
            </a:r>
            <a:r>
              <a:rPr lang="es-ES_tradnl" sz="4500" dirty="0"/>
              <a:t> SharePoint </a:t>
            </a:r>
          </a:p>
          <a:p>
            <a:r>
              <a:rPr lang="es-ES_tradnl" sz="4500" dirty="0" err="1"/>
              <a:t>anymore</a:t>
            </a:r>
            <a:endParaRPr lang="es-ES_tradnl" sz="4500" dirty="0"/>
          </a:p>
        </p:txBody>
      </p:sp>
      <p:pic>
        <p:nvPicPr>
          <p:cNvPr id="6" name="Imagen 5"/>
          <p:cNvPicPr>
            <a:picLocks noChangeAspect="1"/>
          </p:cNvPicPr>
          <p:nvPr/>
        </p:nvPicPr>
        <p:blipFill>
          <a:blip r:embed="rId4"/>
          <a:stretch>
            <a:fillRect/>
          </a:stretch>
        </p:blipFill>
        <p:spPr>
          <a:xfrm>
            <a:off x="4927029" y="857251"/>
            <a:ext cx="4197743" cy="5143499"/>
          </a:xfrm>
          <a:prstGeom prst="rect">
            <a:avLst/>
          </a:prstGeom>
        </p:spPr>
      </p:pic>
    </p:spTree>
    <p:extLst>
      <p:ext uri="{BB962C8B-B14F-4D97-AF65-F5344CB8AC3E}">
        <p14:creationId xmlns:p14="http://schemas.microsoft.com/office/powerpoint/2010/main" val="2588171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nodeType="clickEffect">
                                  <p:stCondLst>
                                    <p:cond delay="0"/>
                                  </p:stCondLst>
                                  <p:childTnLst>
                                    <p:anim calcmode="lin" valueType="num">
                                      <p:cBhvr additive="base">
                                        <p:cTn id="6" dur="1000"/>
                                        <p:tgtEl>
                                          <p:spTgt spid="2"/>
                                        </p:tgtEl>
                                        <p:attrNameLst>
                                          <p:attrName>ppt_x</p:attrName>
                                        </p:attrNameLst>
                                      </p:cBhvr>
                                      <p:tavLst>
                                        <p:tav tm="0">
                                          <p:val>
                                            <p:strVal val="ppt_x"/>
                                          </p:val>
                                        </p:tav>
                                        <p:tav tm="100000">
                                          <p:val>
                                            <p:strVal val="ppt_x"/>
                                          </p:val>
                                        </p:tav>
                                      </p:tavLst>
                                    </p:anim>
                                    <p:anim calcmode="lin" valueType="num">
                                      <p:cBhvr additive="base">
                                        <p:cTn id="7" dur="1000"/>
                                        <p:tgtEl>
                                          <p:spTgt spid="2"/>
                                        </p:tgtEl>
                                        <p:attrNameLst>
                                          <p:attrName>ppt_y</p:attrName>
                                        </p:attrNameLst>
                                      </p:cBhvr>
                                      <p:tavLst>
                                        <p:tav tm="0">
                                          <p:val>
                                            <p:strVal val="ppt_y"/>
                                          </p:val>
                                        </p:tav>
                                        <p:tav tm="100000">
                                          <p:val>
                                            <p:strVal val="1+ppt_h/2"/>
                                          </p:val>
                                        </p:tav>
                                      </p:tavLst>
                                    </p:anim>
                                    <p:set>
                                      <p:cBhvr>
                                        <p:cTn id="8" dur="1" fill="hold">
                                          <p:stCondLst>
                                            <p:cond delay="999"/>
                                          </p:stCondLst>
                                        </p:cTn>
                                        <p:tgtEl>
                                          <p:spTgt spid="2"/>
                                        </p:tgtEl>
                                        <p:attrNameLst>
                                          <p:attrName>style.visibility</p:attrName>
                                        </p:attrNameLst>
                                      </p:cBhvr>
                                      <p:to>
                                        <p:strVal val="hidden"/>
                                      </p:to>
                                    </p:set>
                                  </p:childTnLst>
                                </p:cTn>
                              </p:par>
                              <p:par>
                                <p:cTn id="9" presetID="42" presetClass="path" presetSubtype="0" accel="50000" decel="50000" fill="hold" grpId="0" nodeType="withEffect">
                                  <p:stCondLst>
                                    <p:cond delay="0"/>
                                  </p:stCondLst>
                                  <p:childTnLst>
                                    <p:animMotion origin="layout" path="M -2.91667E-6 3.33333E-6 L -0.31875 -0.00348 " pathEditMode="relative" rAng="0" ptsTypes="AA">
                                      <p:cBhvr>
                                        <p:cTn id="10" dur="2000" fill="hold"/>
                                        <p:tgtEl>
                                          <p:spTgt spid="3"/>
                                        </p:tgtEl>
                                        <p:attrNameLst>
                                          <p:attrName>ppt_x</p:attrName>
                                          <p:attrName>ppt_y</p:attrName>
                                        </p:attrNameLst>
                                      </p:cBhvr>
                                      <p:rCtr x="-15937" y="-185"/>
                                    </p:animMotion>
                                  </p:childTnLst>
                                </p:cTn>
                              </p:par>
                            </p:childTnLst>
                          </p:cTn>
                        </p:par>
                        <p:par>
                          <p:cTn id="11" fill="hold">
                            <p:stCondLst>
                              <p:cond delay="2000"/>
                            </p:stCondLst>
                            <p:childTnLst>
                              <p:par>
                                <p:cTn id="12" presetID="1" presetClass="entr" presetSubtype="0" fill="hold" grpId="0" nodeType="afterEffect">
                                  <p:stCondLst>
                                    <p:cond delay="0"/>
                                  </p:stCondLst>
                                  <p:childTnLst>
                                    <p:set>
                                      <p:cBhvr>
                                        <p:cTn id="13" dur="1" fill="hold">
                                          <p:stCondLst>
                                            <p:cond delay="0"/>
                                          </p:stCondLst>
                                        </p:cTn>
                                        <p:tgtEl>
                                          <p:spTgt spid="4"/>
                                        </p:tgtEl>
                                        <p:attrNameLst>
                                          <p:attrName>style.visibility</p:attrName>
                                        </p:attrNameLst>
                                      </p:cBhvr>
                                      <p:to>
                                        <p:strVal val="visible"/>
                                      </p:to>
                                    </p:set>
                                  </p:childTnLst>
                                </p:cTn>
                              </p:par>
                            </p:childTnLst>
                          </p:cTn>
                        </p:par>
                        <p:par>
                          <p:cTn id="14" fill="hold">
                            <p:stCondLst>
                              <p:cond delay="2000"/>
                            </p:stCondLst>
                            <p:childTnLst>
                              <p:par>
                                <p:cTn id="15" presetID="1" presetClass="entr" presetSubtype="0" fill="hold" nodeType="afterEffect">
                                  <p:stCondLst>
                                    <p:cond delay="50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C80000"/>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xmlns="" id="{1936E998-BB7C-465D-A86C-E4E8BF6D7609}"/>
              </a:ext>
            </a:extLst>
          </p:cNvPr>
          <p:cNvGrpSpPr/>
          <p:nvPr/>
        </p:nvGrpSpPr>
        <p:grpSpPr>
          <a:xfrm>
            <a:off x="2533225" y="473857"/>
            <a:ext cx="4031732" cy="5689780"/>
            <a:chOff x="2507311" y="111061"/>
            <a:chExt cx="4031732" cy="5689780"/>
          </a:xfrm>
        </p:grpSpPr>
        <p:pic>
          <p:nvPicPr>
            <p:cNvPr id="3" name="Imagen 2"/>
            <p:cNvPicPr>
              <a:picLocks noChangeAspect="1"/>
            </p:cNvPicPr>
            <p:nvPr/>
          </p:nvPicPr>
          <p:blipFill>
            <a:blip r:embed="rId2"/>
            <a:stretch>
              <a:fillRect/>
            </a:stretch>
          </p:blipFill>
          <p:spPr>
            <a:xfrm>
              <a:off x="2507311" y="111061"/>
              <a:ext cx="4031732" cy="5689780"/>
            </a:xfrm>
            <a:prstGeom prst="rect">
              <a:avLst/>
            </a:prstGeom>
          </p:spPr>
        </p:pic>
        <p:sp>
          <p:nvSpPr>
            <p:cNvPr id="4" name="CuadroTexto 3"/>
            <p:cNvSpPr txBox="1"/>
            <p:nvPr/>
          </p:nvSpPr>
          <p:spPr>
            <a:xfrm>
              <a:off x="2689750" y="3945806"/>
              <a:ext cx="3644642" cy="1477328"/>
            </a:xfrm>
            <a:prstGeom prst="rect">
              <a:avLst/>
            </a:prstGeom>
            <a:noFill/>
          </p:spPr>
          <p:txBody>
            <a:bodyPr wrap="square" rtlCol="0">
              <a:spAutoFit/>
            </a:bodyPr>
            <a:lstStyle/>
            <a:p>
              <a:pPr algn="ctr"/>
              <a:r>
                <a:rPr lang="es-ES_tradnl" sz="4500" b="1" dirty="0">
                  <a:solidFill>
                    <a:schemeClr val="bg1"/>
                  </a:solidFill>
                </a:rPr>
                <a:t>BE</a:t>
              </a:r>
            </a:p>
            <a:p>
              <a:pPr algn="ctr"/>
              <a:r>
                <a:rPr lang="es-ES_tradnl" sz="4500" b="1" dirty="0">
                  <a:solidFill>
                    <a:schemeClr val="bg1"/>
                  </a:solidFill>
                </a:rPr>
                <a:t>MODERN</a:t>
              </a:r>
            </a:p>
          </p:txBody>
        </p:sp>
      </p:grpSp>
    </p:spTree>
    <p:extLst>
      <p:ext uri="{BB962C8B-B14F-4D97-AF65-F5344CB8AC3E}">
        <p14:creationId xmlns:p14="http://schemas.microsoft.com/office/powerpoint/2010/main" val="37389711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6354276" y="4374322"/>
            <a:ext cx="2051965" cy="1149101"/>
          </a:xfrm>
          <a:prstGeom prst="rect">
            <a:avLst/>
          </a:prstGeom>
        </p:spPr>
      </p:pic>
      <p:pic>
        <p:nvPicPr>
          <p:cNvPr id="2" name="Imagen 1"/>
          <p:cNvPicPr>
            <a:picLocks noChangeAspect="1"/>
          </p:cNvPicPr>
          <p:nvPr/>
        </p:nvPicPr>
        <p:blipFill>
          <a:blip r:embed="rId3"/>
          <a:stretch>
            <a:fillRect/>
          </a:stretch>
        </p:blipFill>
        <p:spPr>
          <a:xfrm>
            <a:off x="6321180" y="2861629"/>
            <a:ext cx="2118158" cy="1149101"/>
          </a:xfrm>
          <a:prstGeom prst="rect">
            <a:avLst/>
          </a:prstGeom>
        </p:spPr>
      </p:pic>
      <p:pic>
        <p:nvPicPr>
          <p:cNvPr id="5" name="Imagen 4"/>
          <p:cNvPicPr>
            <a:picLocks noChangeAspect="1"/>
          </p:cNvPicPr>
          <p:nvPr/>
        </p:nvPicPr>
        <p:blipFill>
          <a:blip r:embed="rId4"/>
          <a:stretch>
            <a:fillRect/>
          </a:stretch>
        </p:blipFill>
        <p:spPr>
          <a:xfrm>
            <a:off x="6321180" y="1339850"/>
            <a:ext cx="2118158" cy="1149101"/>
          </a:xfrm>
          <a:prstGeom prst="rect">
            <a:avLst/>
          </a:prstGeom>
        </p:spPr>
      </p:pic>
      <p:pic>
        <p:nvPicPr>
          <p:cNvPr id="3" name="Imagen 2"/>
          <p:cNvPicPr>
            <a:picLocks noChangeAspect="1"/>
          </p:cNvPicPr>
          <p:nvPr/>
        </p:nvPicPr>
        <p:blipFill>
          <a:blip r:embed="rId5"/>
          <a:stretch>
            <a:fillRect/>
          </a:stretch>
        </p:blipFill>
        <p:spPr>
          <a:xfrm>
            <a:off x="853241" y="1345123"/>
            <a:ext cx="4504905" cy="4178300"/>
          </a:xfrm>
          <a:prstGeom prst="rect">
            <a:avLst/>
          </a:prstGeom>
        </p:spPr>
      </p:pic>
      <p:sp>
        <p:nvSpPr>
          <p:cNvPr id="11" name="Title 2">
            <a:extLst>
              <a:ext uri="{FF2B5EF4-FFF2-40B4-BE49-F238E27FC236}">
                <a16:creationId xmlns:a16="http://schemas.microsoft.com/office/drawing/2014/main" xmlns="" id="{2DCF110A-89D1-40FA-A765-6A68667FABB9}"/>
              </a:ext>
            </a:extLst>
          </p:cNvPr>
          <p:cNvSpPr txBox="1">
            <a:spLocks/>
          </p:cNvSpPr>
          <p:nvPr/>
        </p:nvSpPr>
        <p:spPr>
          <a:xfrm>
            <a:off x="389436" y="228601"/>
            <a:ext cx="8363938" cy="747897"/>
          </a:xfrm>
          <a:prstGeom prst="rect">
            <a:avLst/>
          </a:prstGeom>
        </p:spPr>
        <p:txBody>
          <a:bodyPr vert="horz" wrap="square" lIns="0" tIns="0" rIns="0" bIns="0" rtlCol="0" anchor="t">
            <a:noAutofit/>
          </a:bodyPr>
          <a:lstStyle>
            <a:lvl1pPr defTabSz="685955">
              <a:lnSpc>
                <a:spcPct val="90000"/>
              </a:lnSpc>
              <a:spcBef>
                <a:spcPct val="0"/>
              </a:spcBef>
              <a:buNone/>
              <a:defRPr lang="en-US" sz="4051" b="0" cap="none" spc="-75" baseline="0">
                <a:ln w="3175">
                  <a:noFill/>
                </a:ln>
                <a:solidFill>
                  <a:srgbClr val="333333"/>
                </a:solidFill>
                <a:effectLst/>
                <a:latin typeface="+mj-lt"/>
                <a:cs typeface="Arial" charset="0"/>
              </a:defRPr>
            </a:lvl1pPr>
          </a:lstStyle>
          <a:p>
            <a:r>
              <a:rPr lang="es-ES" dirty="0"/>
              <a:t>Modern </a:t>
            </a:r>
            <a:r>
              <a:rPr lang="es-ES" dirty="0" err="1"/>
              <a:t>WebParts</a:t>
            </a:r>
            <a:r>
              <a:rPr lang="es-ES" dirty="0"/>
              <a:t> </a:t>
            </a:r>
            <a:r>
              <a:rPr lang="es-ES" dirty="0" err="1"/>
              <a:t>Samples</a:t>
            </a:r>
            <a:endParaRPr lang="en-GB" dirty="0"/>
          </a:p>
        </p:txBody>
      </p:sp>
    </p:spTree>
    <p:extLst>
      <p:ext uri="{BB962C8B-B14F-4D97-AF65-F5344CB8AC3E}">
        <p14:creationId xmlns:p14="http://schemas.microsoft.com/office/powerpoint/2010/main" val="26877876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E5280CDF-3ACB-489D-92C7-98FA71C45665}"/>
              </a:ext>
            </a:extLst>
          </p:cNvPr>
          <p:cNvSpPr>
            <a:spLocks noGrp="1"/>
          </p:cNvSpPr>
          <p:nvPr>
            <p:ph type="title"/>
          </p:nvPr>
        </p:nvSpPr>
        <p:spPr/>
        <p:txBody>
          <a:bodyPr/>
          <a:lstStyle/>
          <a:p>
            <a:r>
              <a:rPr lang="es-ES" dirty="0"/>
              <a:t>Technology </a:t>
            </a:r>
            <a:r>
              <a:rPr lang="es-ES" dirty="0" err="1"/>
              <a:t>mapping</a:t>
            </a:r>
            <a:r>
              <a:rPr lang="es-ES" dirty="0"/>
              <a:t> </a:t>
            </a:r>
            <a:r>
              <a:rPr lang="es-ES" dirty="0" err="1"/>
              <a:t>Classic</a:t>
            </a:r>
            <a:r>
              <a:rPr lang="es-ES" dirty="0"/>
              <a:t> vs Modern</a:t>
            </a:r>
            <a:endParaRPr lang="en-GB" dirty="0"/>
          </a:p>
        </p:txBody>
      </p:sp>
      <p:pic>
        <p:nvPicPr>
          <p:cNvPr id="4" name="Imagen 19">
            <a:extLst>
              <a:ext uri="{FF2B5EF4-FFF2-40B4-BE49-F238E27FC236}">
                <a16:creationId xmlns:a16="http://schemas.microsoft.com/office/drawing/2014/main" xmlns="" id="{B35418A7-FC1D-4DBB-8A1F-0D15A73C0E4F}"/>
              </a:ext>
            </a:extLst>
          </p:cNvPr>
          <p:cNvPicPr>
            <a:picLocks noChangeAspect="1"/>
          </p:cNvPicPr>
          <p:nvPr/>
        </p:nvPicPr>
        <p:blipFill>
          <a:blip r:embed="rId2"/>
          <a:stretch>
            <a:fillRect/>
          </a:stretch>
        </p:blipFill>
        <p:spPr>
          <a:xfrm>
            <a:off x="3665295" y="2118139"/>
            <a:ext cx="1320926" cy="1268089"/>
          </a:xfrm>
          <a:prstGeom prst="rect">
            <a:avLst/>
          </a:prstGeom>
        </p:spPr>
      </p:pic>
      <p:grpSp>
        <p:nvGrpSpPr>
          <p:cNvPr id="5" name="Agrupar 27">
            <a:extLst>
              <a:ext uri="{FF2B5EF4-FFF2-40B4-BE49-F238E27FC236}">
                <a16:creationId xmlns:a16="http://schemas.microsoft.com/office/drawing/2014/main" xmlns="" id="{6A69AFD6-2A0A-4F92-A536-A986FAE62B14}"/>
              </a:ext>
            </a:extLst>
          </p:cNvPr>
          <p:cNvGrpSpPr/>
          <p:nvPr/>
        </p:nvGrpSpPr>
        <p:grpSpPr>
          <a:xfrm>
            <a:off x="156757" y="988787"/>
            <a:ext cx="8904711" cy="985465"/>
            <a:chOff x="209009" y="323462"/>
            <a:chExt cx="11872948" cy="1313953"/>
          </a:xfrm>
        </p:grpSpPr>
        <p:pic>
          <p:nvPicPr>
            <p:cNvPr id="6" name="Imagen 3">
              <a:extLst>
                <a:ext uri="{FF2B5EF4-FFF2-40B4-BE49-F238E27FC236}">
                  <a16:creationId xmlns:a16="http://schemas.microsoft.com/office/drawing/2014/main" xmlns="" id="{5607104B-C2DE-4FD0-837F-B78E123B6DC3}"/>
                </a:ext>
              </a:extLst>
            </p:cNvPr>
            <p:cNvPicPr>
              <a:picLocks noChangeAspect="1"/>
            </p:cNvPicPr>
            <p:nvPr/>
          </p:nvPicPr>
          <p:blipFill>
            <a:blip r:embed="rId3"/>
            <a:stretch>
              <a:fillRect/>
            </a:stretch>
          </p:blipFill>
          <p:spPr>
            <a:xfrm>
              <a:off x="8676386" y="323462"/>
              <a:ext cx="1187434" cy="1187434"/>
            </a:xfrm>
            <a:prstGeom prst="rect">
              <a:avLst/>
            </a:prstGeom>
          </p:spPr>
        </p:pic>
        <p:pic>
          <p:nvPicPr>
            <p:cNvPr id="7" name="Imagen 5">
              <a:extLst>
                <a:ext uri="{FF2B5EF4-FFF2-40B4-BE49-F238E27FC236}">
                  <a16:creationId xmlns:a16="http://schemas.microsoft.com/office/drawing/2014/main" xmlns="" id="{CC96B94F-0AB5-4534-971D-A4343967F6D0}"/>
                </a:ext>
              </a:extLst>
            </p:cNvPr>
            <p:cNvPicPr>
              <a:picLocks noChangeAspect="1"/>
            </p:cNvPicPr>
            <p:nvPr/>
          </p:nvPicPr>
          <p:blipFill>
            <a:blip r:embed="rId4"/>
            <a:stretch>
              <a:fillRect/>
            </a:stretch>
          </p:blipFill>
          <p:spPr>
            <a:xfrm>
              <a:off x="1720564" y="323462"/>
              <a:ext cx="1226238" cy="1226238"/>
            </a:xfrm>
            <a:prstGeom prst="rect">
              <a:avLst/>
            </a:prstGeom>
          </p:spPr>
        </p:pic>
        <p:pic>
          <p:nvPicPr>
            <p:cNvPr id="8" name="Imagen 7">
              <a:extLst>
                <a:ext uri="{FF2B5EF4-FFF2-40B4-BE49-F238E27FC236}">
                  <a16:creationId xmlns:a16="http://schemas.microsoft.com/office/drawing/2014/main" xmlns="" id="{BC21031D-2F5D-4E32-9354-376DC4FD0A5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97280" y="323462"/>
              <a:ext cx="1000916" cy="1174989"/>
            </a:xfrm>
            <a:prstGeom prst="rect">
              <a:avLst/>
            </a:prstGeom>
          </p:spPr>
        </p:pic>
        <p:pic>
          <p:nvPicPr>
            <p:cNvPr id="9" name="Imagen 8">
              <a:extLst>
                <a:ext uri="{FF2B5EF4-FFF2-40B4-BE49-F238E27FC236}">
                  <a16:creationId xmlns:a16="http://schemas.microsoft.com/office/drawing/2014/main" xmlns="" id="{74AB8C0E-091A-4632-A555-154473A72265}"/>
                </a:ext>
              </a:extLst>
            </p:cNvPr>
            <p:cNvPicPr>
              <a:picLocks noChangeAspect="1"/>
            </p:cNvPicPr>
            <p:nvPr/>
          </p:nvPicPr>
          <p:blipFill>
            <a:blip r:embed="rId6"/>
            <a:stretch>
              <a:fillRect/>
            </a:stretch>
          </p:blipFill>
          <p:spPr>
            <a:xfrm>
              <a:off x="5158850" y="478739"/>
              <a:ext cx="1005006" cy="1005006"/>
            </a:xfrm>
            <a:prstGeom prst="rect">
              <a:avLst/>
            </a:prstGeom>
          </p:spPr>
        </p:pic>
        <p:pic>
          <p:nvPicPr>
            <p:cNvPr id="10" name="Imagen 9">
              <a:extLst>
                <a:ext uri="{FF2B5EF4-FFF2-40B4-BE49-F238E27FC236}">
                  <a16:creationId xmlns:a16="http://schemas.microsoft.com/office/drawing/2014/main" xmlns="" id="{3EBB2E3F-10F3-415F-A9AA-6BB180A3C832}"/>
                </a:ext>
              </a:extLst>
            </p:cNvPr>
            <p:cNvPicPr>
              <a:picLocks noChangeAspect="1"/>
            </p:cNvPicPr>
            <p:nvPr/>
          </p:nvPicPr>
          <p:blipFill>
            <a:blip r:embed="rId7"/>
            <a:stretch>
              <a:fillRect/>
            </a:stretch>
          </p:blipFill>
          <p:spPr>
            <a:xfrm>
              <a:off x="6824510" y="377394"/>
              <a:ext cx="1163552" cy="1163552"/>
            </a:xfrm>
            <a:prstGeom prst="rect">
              <a:avLst/>
            </a:prstGeom>
          </p:spPr>
        </p:pic>
        <p:pic>
          <p:nvPicPr>
            <p:cNvPr id="11" name="Imagen 11">
              <a:extLst>
                <a:ext uri="{FF2B5EF4-FFF2-40B4-BE49-F238E27FC236}">
                  <a16:creationId xmlns:a16="http://schemas.microsoft.com/office/drawing/2014/main" xmlns="" id="{85B9AB48-3CF8-47F3-9FBE-F8AB9E82DAE8}"/>
                </a:ext>
              </a:extLst>
            </p:cNvPr>
            <p:cNvPicPr>
              <a:picLocks noChangeAspect="1"/>
            </p:cNvPicPr>
            <p:nvPr/>
          </p:nvPicPr>
          <p:blipFill>
            <a:blip r:embed="rId8"/>
            <a:stretch>
              <a:fillRect/>
            </a:stretch>
          </p:blipFill>
          <p:spPr>
            <a:xfrm>
              <a:off x="10377579" y="401909"/>
              <a:ext cx="1704378" cy="1147792"/>
            </a:xfrm>
            <a:prstGeom prst="rect">
              <a:avLst/>
            </a:prstGeom>
          </p:spPr>
        </p:pic>
        <p:pic>
          <p:nvPicPr>
            <p:cNvPr id="12" name="Imagen 4">
              <a:extLst>
                <a:ext uri="{FF2B5EF4-FFF2-40B4-BE49-F238E27FC236}">
                  <a16:creationId xmlns:a16="http://schemas.microsoft.com/office/drawing/2014/main" xmlns="" id="{24F97BB3-0E26-423C-9B8B-44A065155D2A}"/>
                </a:ext>
              </a:extLst>
            </p:cNvPr>
            <p:cNvPicPr>
              <a:picLocks noChangeAspect="1"/>
            </p:cNvPicPr>
            <p:nvPr/>
          </p:nvPicPr>
          <p:blipFill>
            <a:blip r:embed="rId9"/>
            <a:stretch>
              <a:fillRect/>
            </a:stretch>
          </p:blipFill>
          <p:spPr>
            <a:xfrm>
              <a:off x="209009" y="350148"/>
              <a:ext cx="1287267" cy="1287267"/>
            </a:xfrm>
            <a:prstGeom prst="rect">
              <a:avLst/>
            </a:prstGeom>
          </p:spPr>
        </p:pic>
      </p:grpSp>
      <p:grpSp>
        <p:nvGrpSpPr>
          <p:cNvPr id="13" name="Agrupar 37">
            <a:extLst>
              <a:ext uri="{FF2B5EF4-FFF2-40B4-BE49-F238E27FC236}">
                <a16:creationId xmlns:a16="http://schemas.microsoft.com/office/drawing/2014/main" xmlns="" id="{3B531D44-DE7B-470E-86E0-CEB1225F1402}"/>
              </a:ext>
            </a:extLst>
          </p:cNvPr>
          <p:cNvGrpSpPr/>
          <p:nvPr/>
        </p:nvGrpSpPr>
        <p:grpSpPr>
          <a:xfrm>
            <a:off x="207194" y="3720890"/>
            <a:ext cx="8596202" cy="2854782"/>
            <a:chOff x="276258" y="2939579"/>
            <a:chExt cx="11461603" cy="3806376"/>
          </a:xfrm>
        </p:grpSpPr>
        <p:pic>
          <p:nvPicPr>
            <p:cNvPr id="14" name="Imagen 12">
              <a:extLst>
                <a:ext uri="{FF2B5EF4-FFF2-40B4-BE49-F238E27FC236}">
                  <a16:creationId xmlns:a16="http://schemas.microsoft.com/office/drawing/2014/main" xmlns="" id="{4A2C71D2-BF53-4640-8359-B00B75CD86A6}"/>
                </a:ext>
              </a:extLst>
            </p:cNvPr>
            <p:cNvPicPr>
              <a:picLocks noChangeAspect="1"/>
            </p:cNvPicPr>
            <p:nvPr/>
          </p:nvPicPr>
          <p:blipFill>
            <a:blip r:embed="rId10"/>
            <a:stretch>
              <a:fillRect/>
            </a:stretch>
          </p:blipFill>
          <p:spPr>
            <a:xfrm>
              <a:off x="276258" y="3032797"/>
              <a:ext cx="1220019" cy="1220019"/>
            </a:xfrm>
            <a:prstGeom prst="rect">
              <a:avLst/>
            </a:prstGeom>
          </p:spPr>
        </p:pic>
        <p:pic>
          <p:nvPicPr>
            <p:cNvPr id="15" name="Imagen 13">
              <a:extLst>
                <a:ext uri="{FF2B5EF4-FFF2-40B4-BE49-F238E27FC236}">
                  <a16:creationId xmlns:a16="http://schemas.microsoft.com/office/drawing/2014/main" xmlns="" id="{D5DAF26B-7BE2-4A5E-BB9F-B9E106CD8BD4}"/>
                </a:ext>
              </a:extLst>
            </p:cNvPr>
            <p:cNvPicPr>
              <a:picLocks noChangeAspect="1"/>
            </p:cNvPicPr>
            <p:nvPr/>
          </p:nvPicPr>
          <p:blipFill>
            <a:blip r:embed="rId11"/>
            <a:stretch>
              <a:fillRect/>
            </a:stretch>
          </p:blipFill>
          <p:spPr>
            <a:xfrm>
              <a:off x="1783937" y="2939579"/>
              <a:ext cx="1282254" cy="1282254"/>
            </a:xfrm>
            <a:prstGeom prst="rect">
              <a:avLst/>
            </a:prstGeom>
          </p:spPr>
        </p:pic>
        <p:pic>
          <p:nvPicPr>
            <p:cNvPr id="16" name="Imagen 14">
              <a:extLst>
                <a:ext uri="{FF2B5EF4-FFF2-40B4-BE49-F238E27FC236}">
                  <a16:creationId xmlns:a16="http://schemas.microsoft.com/office/drawing/2014/main" xmlns="" id="{8DAD4EDB-E496-4C3E-8227-AB255F4AA7FB}"/>
                </a:ext>
              </a:extLst>
            </p:cNvPr>
            <p:cNvPicPr>
              <a:picLocks noChangeAspect="1"/>
            </p:cNvPicPr>
            <p:nvPr/>
          </p:nvPicPr>
          <p:blipFill>
            <a:blip r:embed="rId12"/>
            <a:stretch>
              <a:fillRect/>
            </a:stretch>
          </p:blipFill>
          <p:spPr>
            <a:xfrm>
              <a:off x="3379536" y="3014447"/>
              <a:ext cx="1264574" cy="1264574"/>
            </a:xfrm>
            <a:prstGeom prst="rect">
              <a:avLst/>
            </a:prstGeom>
          </p:spPr>
        </p:pic>
        <p:pic>
          <p:nvPicPr>
            <p:cNvPr id="17" name="Imagen 15">
              <a:extLst>
                <a:ext uri="{FF2B5EF4-FFF2-40B4-BE49-F238E27FC236}">
                  <a16:creationId xmlns:a16="http://schemas.microsoft.com/office/drawing/2014/main" xmlns="" id="{31CCAB5C-356A-4DFE-BEFC-FAD87B01592A}"/>
                </a:ext>
              </a:extLst>
            </p:cNvPr>
            <p:cNvPicPr>
              <a:picLocks noChangeAspect="1"/>
            </p:cNvPicPr>
            <p:nvPr/>
          </p:nvPicPr>
          <p:blipFill>
            <a:blip r:embed="rId13"/>
            <a:stretch>
              <a:fillRect/>
            </a:stretch>
          </p:blipFill>
          <p:spPr>
            <a:xfrm>
              <a:off x="3416816" y="4366874"/>
              <a:ext cx="1154029" cy="1154029"/>
            </a:xfrm>
            <a:prstGeom prst="rect">
              <a:avLst/>
            </a:prstGeom>
          </p:spPr>
        </p:pic>
        <p:pic>
          <p:nvPicPr>
            <p:cNvPr id="18" name="Imagen 17">
              <a:extLst>
                <a:ext uri="{FF2B5EF4-FFF2-40B4-BE49-F238E27FC236}">
                  <a16:creationId xmlns:a16="http://schemas.microsoft.com/office/drawing/2014/main" xmlns="" id="{3E5E2757-3E7D-4AE1-A8FF-627C740CD046}"/>
                </a:ext>
              </a:extLst>
            </p:cNvPr>
            <p:cNvPicPr>
              <a:picLocks noChangeAspect="1"/>
            </p:cNvPicPr>
            <p:nvPr/>
          </p:nvPicPr>
          <p:blipFill>
            <a:blip r:embed="rId14"/>
            <a:stretch>
              <a:fillRect/>
            </a:stretch>
          </p:blipFill>
          <p:spPr>
            <a:xfrm>
              <a:off x="6943103" y="3146855"/>
              <a:ext cx="993821" cy="993821"/>
            </a:xfrm>
            <a:prstGeom prst="rect">
              <a:avLst/>
            </a:prstGeom>
          </p:spPr>
        </p:pic>
        <p:pic>
          <p:nvPicPr>
            <p:cNvPr id="19" name="Imagen 18">
              <a:extLst>
                <a:ext uri="{FF2B5EF4-FFF2-40B4-BE49-F238E27FC236}">
                  <a16:creationId xmlns:a16="http://schemas.microsoft.com/office/drawing/2014/main" xmlns="" id="{08B0C3AD-A8BD-4B88-8B63-AECBDC4A3AF4}"/>
                </a:ext>
              </a:extLst>
            </p:cNvPr>
            <p:cNvPicPr>
              <a:picLocks noChangeAspect="1"/>
            </p:cNvPicPr>
            <p:nvPr/>
          </p:nvPicPr>
          <p:blipFill>
            <a:blip r:embed="rId15"/>
            <a:stretch>
              <a:fillRect/>
            </a:stretch>
          </p:blipFill>
          <p:spPr>
            <a:xfrm>
              <a:off x="10385106" y="2944307"/>
              <a:ext cx="1352755" cy="1352755"/>
            </a:xfrm>
            <a:prstGeom prst="rect">
              <a:avLst/>
            </a:prstGeom>
          </p:spPr>
        </p:pic>
        <p:pic>
          <p:nvPicPr>
            <p:cNvPr id="20" name="Imagen 6">
              <a:extLst>
                <a:ext uri="{FF2B5EF4-FFF2-40B4-BE49-F238E27FC236}">
                  <a16:creationId xmlns:a16="http://schemas.microsoft.com/office/drawing/2014/main" xmlns="" id="{C9BA5029-D294-46CE-84DF-B7D809356951}"/>
                </a:ext>
              </a:extLst>
            </p:cNvPr>
            <p:cNvPicPr>
              <a:picLocks noChangeAspect="1"/>
            </p:cNvPicPr>
            <p:nvPr/>
          </p:nvPicPr>
          <p:blipFill>
            <a:blip r:embed="rId16"/>
            <a:stretch>
              <a:fillRect/>
            </a:stretch>
          </p:blipFill>
          <p:spPr>
            <a:xfrm>
              <a:off x="6943103" y="4325272"/>
              <a:ext cx="993821" cy="993821"/>
            </a:xfrm>
            <a:prstGeom prst="rect">
              <a:avLst/>
            </a:prstGeom>
          </p:spPr>
        </p:pic>
        <p:pic>
          <p:nvPicPr>
            <p:cNvPr id="21" name="Imagen 20">
              <a:extLst>
                <a:ext uri="{FF2B5EF4-FFF2-40B4-BE49-F238E27FC236}">
                  <a16:creationId xmlns:a16="http://schemas.microsoft.com/office/drawing/2014/main" xmlns="" id="{9A3CE616-57C3-470D-9611-70E16A71F708}"/>
                </a:ext>
              </a:extLst>
            </p:cNvPr>
            <p:cNvPicPr>
              <a:picLocks noChangeAspect="1"/>
            </p:cNvPicPr>
            <p:nvPr/>
          </p:nvPicPr>
          <p:blipFill>
            <a:blip r:embed="rId17"/>
            <a:stretch>
              <a:fillRect/>
            </a:stretch>
          </p:blipFill>
          <p:spPr>
            <a:xfrm>
              <a:off x="8683318" y="3885081"/>
              <a:ext cx="961169" cy="961169"/>
            </a:xfrm>
            <a:prstGeom prst="rect">
              <a:avLst/>
            </a:prstGeom>
          </p:spPr>
        </p:pic>
        <p:grpSp>
          <p:nvGrpSpPr>
            <p:cNvPr id="22" name="Agrupar 24">
              <a:extLst>
                <a:ext uri="{FF2B5EF4-FFF2-40B4-BE49-F238E27FC236}">
                  <a16:creationId xmlns:a16="http://schemas.microsoft.com/office/drawing/2014/main" xmlns="" id="{7F2BA6FE-8473-43B9-A552-D0597EE47551}"/>
                </a:ext>
              </a:extLst>
            </p:cNvPr>
            <p:cNvGrpSpPr/>
            <p:nvPr/>
          </p:nvGrpSpPr>
          <p:grpSpPr>
            <a:xfrm>
              <a:off x="8802526" y="3080771"/>
              <a:ext cx="1081695" cy="802137"/>
              <a:chOff x="8854285" y="2528680"/>
              <a:chExt cx="1081695" cy="802137"/>
            </a:xfrm>
          </p:grpSpPr>
          <p:sp>
            <p:nvSpPr>
              <p:cNvPr id="27" name="CuadroTexto 22">
                <a:extLst>
                  <a:ext uri="{FF2B5EF4-FFF2-40B4-BE49-F238E27FC236}">
                    <a16:creationId xmlns:a16="http://schemas.microsoft.com/office/drawing/2014/main" xmlns="" id="{9582E908-9E0F-417C-98F7-6CCB10B71C88}"/>
                  </a:ext>
                </a:extLst>
              </p:cNvPr>
              <p:cNvSpPr txBox="1"/>
              <p:nvPr/>
            </p:nvSpPr>
            <p:spPr>
              <a:xfrm>
                <a:off x="9206719" y="2619007"/>
                <a:ext cx="729261" cy="615553"/>
              </a:xfrm>
              <a:prstGeom prst="rect">
                <a:avLst/>
              </a:prstGeom>
              <a:noFill/>
            </p:spPr>
            <p:txBody>
              <a:bodyPr wrap="none" rtlCol="0">
                <a:spAutoFit/>
              </a:bodyPr>
              <a:lstStyle/>
              <a:p>
                <a:r>
                  <a:rPr lang="es-ES_tradnl" sz="2400" b="1" dirty="0"/>
                  <a:t>FX</a:t>
                </a:r>
              </a:p>
            </p:txBody>
          </p:sp>
          <p:pic>
            <p:nvPicPr>
              <p:cNvPr id="28" name="Imagen 23">
                <a:extLst>
                  <a:ext uri="{FF2B5EF4-FFF2-40B4-BE49-F238E27FC236}">
                    <a16:creationId xmlns:a16="http://schemas.microsoft.com/office/drawing/2014/main" xmlns="" id="{0F112498-AF6C-49FB-8F43-8F9E56C10071}"/>
                  </a:ext>
                </a:extLst>
              </p:cNvPr>
              <p:cNvPicPr>
                <a:picLocks noChangeAspect="1"/>
              </p:cNvPicPr>
              <p:nvPr/>
            </p:nvPicPr>
            <p:blipFill>
              <a:blip r:embed="rId18"/>
              <a:stretch>
                <a:fillRect/>
              </a:stretch>
            </p:blipFill>
            <p:spPr>
              <a:xfrm>
                <a:off x="8854285" y="2528680"/>
                <a:ext cx="467577" cy="802137"/>
              </a:xfrm>
              <a:prstGeom prst="rect">
                <a:avLst/>
              </a:prstGeom>
            </p:spPr>
          </p:pic>
        </p:grpSp>
        <p:pic>
          <p:nvPicPr>
            <p:cNvPr id="23" name="Imagen 25">
              <a:extLst>
                <a:ext uri="{FF2B5EF4-FFF2-40B4-BE49-F238E27FC236}">
                  <a16:creationId xmlns:a16="http://schemas.microsoft.com/office/drawing/2014/main" xmlns="" id="{2EA1D116-E422-4366-AF44-AFC2AAEE8DF5}"/>
                </a:ext>
              </a:extLst>
            </p:cNvPr>
            <p:cNvPicPr>
              <a:picLocks noChangeAspect="1"/>
            </p:cNvPicPr>
            <p:nvPr/>
          </p:nvPicPr>
          <p:blipFill>
            <a:blip r:embed="rId19"/>
            <a:stretch>
              <a:fillRect/>
            </a:stretch>
          </p:blipFill>
          <p:spPr>
            <a:xfrm>
              <a:off x="8639038" y="4821003"/>
              <a:ext cx="1096717" cy="1096717"/>
            </a:xfrm>
            <a:prstGeom prst="rect">
              <a:avLst/>
            </a:prstGeom>
          </p:spPr>
        </p:pic>
        <p:pic>
          <p:nvPicPr>
            <p:cNvPr id="24" name="Imagen 26">
              <a:extLst>
                <a:ext uri="{FF2B5EF4-FFF2-40B4-BE49-F238E27FC236}">
                  <a16:creationId xmlns:a16="http://schemas.microsoft.com/office/drawing/2014/main" xmlns="" id="{3ACE7489-FE52-4F60-AFD8-306AAA7295CB}"/>
                </a:ext>
              </a:extLst>
            </p:cNvPr>
            <p:cNvPicPr>
              <a:picLocks noChangeAspect="1"/>
            </p:cNvPicPr>
            <p:nvPr/>
          </p:nvPicPr>
          <p:blipFill>
            <a:blip r:embed="rId20"/>
            <a:stretch>
              <a:fillRect/>
            </a:stretch>
          </p:blipFill>
          <p:spPr>
            <a:xfrm>
              <a:off x="8768020" y="5909672"/>
              <a:ext cx="836283" cy="836283"/>
            </a:xfrm>
            <a:prstGeom prst="rect">
              <a:avLst/>
            </a:prstGeom>
          </p:spPr>
        </p:pic>
        <p:pic>
          <p:nvPicPr>
            <p:cNvPr id="25" name="Imagen 35">
              <a:extLst>
                <a:ext uri="{FF2B5EF4-FFF2-40B4-BE49-F238E27FC236}">
                  <a16:creationId xmlns:a16="http://schemas.microsoft.com/office/drawing/2014/main" xmlns="" id="{6E34B23A-1B49-4290-812A-230E23E23016}"/>
                </a:ext>
              </a:extLst>
            </p:cNvPr>
            <p:cNvPicPr>
              <a:picLocks noChangeAspect="1"/>
            </p:cNvPicPr>
            <p:nvPr/>
          </p:nvPicPr>
          <p:blipFill>
            <a:blip r:embed="rId21"/>
            <a:stretch>
              <a:fillRect/>
            </a:stretch>
          </p:blipFill>
          <p:spPr>
            <a:xfrm>
              <a:off x="5052170" y="3146855"/>
              <a:ext cx="1332462" cy="1349223"/>
            </a:xfrm>
            <a:prstGeom prst="rect">
              <a:avLst/>
            </a:prstGeom>
          </p:spPr>
        </p:pic>
        <p:pic>
          <p:nvPicPr>
            <p:cNvPr id="26" name="Imagen 36">
              <a:extLst>
                <a:ext uri="{FF2B5EF4-FFF2-40B4-BE49-F238E27FC236}">
                  <a16:creationId xmlns:a16="http://schemas.microsoft.com/office/drawing/2014/main" xmlns="" id="{201D39DA-F2F4-4485-874D-C4EC0585A46B}"/>
                </a:ext>
              </a:extLst>
            </p:cNvPr>
            <p:cNvPicPr>
              <a:picLocks noChangeAspect="1"/>
            </p:cNvPicPr>
            <p:nvPr/>
          </p:nvPicPr>
          <p:blipFill>
            <a:blip r:embed="rId22"/>
            <a:stretch>
              <a:fillRect/>
            </a:stretch>
          </p:blipFill>
          <p:spPr>
            <a:xfrm>
              <a:off x="3509759" y="5608756"/>
              <a:ext cx="968142" cy="726865"/>
            </a:xfrm>
            <a:prstGeom prst="rect">
              <a:avLst/>
            </a:prstGeom>
          </p:spPr>
        </p:pic>
      </p:grpSp>
    </p:spTree>
    <p:extLst>
      <p:ext uri="{BB962C8B-B14F-4D97-AF65-F5344CB8AC3E}">
        <p14:creationId xmlns:p14="http://schemas.microsoft.com/office/powerpoint/2010/main" val="1959421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xmlns="" id="{F4CE6990-60C4-4CC2-9BEB-1D0AE1AD34B4}"/>
              </a:ext>
            </a:extLst>
          </p:cNvPr>
          <p:cNvGrpSpPr/>
          <p:nvPr/>
        </p:nvGrpSpPr>
        <p:grpSpPr>
          <a:xfrm>
            <a:off x="490472" y="1512928"/>
            <a:ext cx="8177231" cy="4238066"/>
            <a:chOff x="260948" y="1105708"/>
            <a:chExt cx="8177231" cy="4238066"/>
          </a:xfrm>
        </p:grpSpPr>
        <p:pic>
          <p:nvPicPr>
            <p:cNvPr id="5" name="Imagen 4"/>
            <p:cNvPicPr>
              <a:picLocks noChangeAspect="1"/>
            </p:cNvPicPr>
            <p:nvPr/>
          </p:nvPicPr>
          <p:blipFill>
            <a:blip r:embed="rId2"/>
            <a:stretch>
              <a:fillRect/>
            </a:stretch>
          </p:blipFill>
          <p:spPr>
            <a:xfrm>
              <a:off x="2029032" y="4366876"/>
              <a:ext cx="554216" cy="554216"/>
            </a:xfrm>
            <a:prstGeom prst="rect">
              <a:avLst/>
            </a:prstGeom>
          </p:spPr>
        </p:pic>
        <p:pic>
          <p:nvPicPr>
            <p:cNvPr id="6" name="Imagen 5"/>
            <p:cNvPicPr>
              <a:picLocks noChangeAspect="1"/>
            </p:cNvPicPr>
            <p:nvPr/>
          </p:nvPicPr>
          <p:blipFill>
            <a:blip r:embed="rId3"/>
            <a:stretch>
              <a:fillRect/>
            </a:stretch>
          </p:blipFill>
          <p:spPr>
            <a:xfrm>
              <a:off x="1843207" y="3681383"/>
              <a:ext cx="961691" cy="961691"/>
            </a:xfrm>
            <a:prstGeom prst="rect">
              <a:avLst/>
            </a:prstGeom>
          </p:spPr>
        </p:pic>
        <p:pic>
          <p:nvPicPr>
            <p:cNvPr id="8" name="Imagen 7"/>
            <p:cNvPicPr>
              <a:picLocks noChangeAspect="1"/>
            </p:cNvPicPr>
            <p:nvPr/>
          </p:nvPicPr>
          <p:blipFill>
            <a:blip r:embed="rId4"/>
            <a:stretch>
              <a:fillRect/>
            </a:stretch>
          </p:blipFill>
          <p:spPr>
            <a:xfrm>
              <a:off x="2881295" y="2928820"/>
              <a:ext cx="772457" cy="772457"/>
            </a:xfrm>
            <a:prstGeom prst="rect">
              <a:avLst/>
            </a:prstGeom>
          </p:spPr>
        </p:pic>
        <p:pic>
          <p:nvPicPr>
            <p:cNvPr id="9" name="Imagen 8"/>
            <p:cNvPicPr>
              <a:picLocks noChangeAspect="1"/>
            </p:cNvPicPr>
            <p:nvPr/>
          </p:nvPicPr>
          <p:blipFill>
            <a:blip r:embed="rId5"/>
            <a:stretch>
              <a:fillRect/>
            </a:stretch>
          </p:blipFill>
          <p:spPr>
            <a:xfrm>
              <a:off x="260948" y="3311621"/>
              <a:ext cx="1439178" cy="1439178"/>
            </a:xfrm>
            <a:prstGeom prst="rect">
              <a:avLst/>
            </a:prstGeom>
          </p:spPr>
        </p:pic>
        <p:pic>
          <p:nvPicPr>
            <p:cNvPr id="10" name="Imagen 9"/>
            <p:cNvPicPr>
              <a:picLocks noChangeAspect="1"/>
            </p:cNvPicPr>
            <p:nvPr/>
          </p:nvPicPr>
          <p:blipFill>
            <a:blip r:embed="rId6"/>
            <a:stretch>
              <a:fillRect/>
            </a:stretch>
          </p:blipFill>
          <p:spPr>
            <a:xfrm>
              <a:off x="4013789" y="4413807"/>
              <a:ext cx="761719" cy="761719"/>
            </a:xfrm>
            <a:prstGeom prst="rect">
              <a:avLst/>
            </a:prstGeom>
          </p:spPr>
        </p:pic>
        <p:pic>
          <p:nvPicPr>
            <p:cNvPr id="11" name="Imagen 10"/>
            <p:cNvPicPr>
              <a:picLocks noChangeAspect="1"/>
            </p:cNvPicPr>
            <p:nvPr/>
          </p:nvPicPr>
          <p:blipFill>
            <a:blip r:embed="rId7"/>
            <a:stretch>
              <a:fillRect/>
            </a:stretch>
          </p:blipFill>
          <p:spPr>
            <a:xfrm>
              <a:off x="274654" y="1105708"/>
              <a:ext cx="1432931" cy="1432931"/>
            </a:xfrm>
            <a:prstGeom prst="rect">
              <a:avLst/>
            </a:prstGeom>
          </p:spPr>
        </p:pic>
        <p:pic>
          <p:nvPicPr>
            <p:cNvPr id="12" name="Imagen 11"/>
            <p:cNvPicPr>
              <a:picLocks noChangeAspect="1"/>
            </p:cNvPicPr>
            <p:nvPr/>
          </p:nvPicPr>
          <p:blipFill>
            <a:blip r:embed="rId8"/>
            <a:stretch>
              <a:fillRect/>
            </a:stretch>
          </p:blipFill>
          <p:spPr>
            <a:xfrm>
              <a:off x="5977712" y="2491327"/>
              <a:ext cx="1489937" cy="1489937"/>
            </a:xfrm>
            <a:prstGeom prst="rect">
              <a:avLst/>
            </a:prstGeom>
          </p:spPr>
        </p:pic>
        <p:grpSp>
          <p:nvGrpSpPr>
            <p:cNvPr id="13" name="Agrupar 12"/>
            <p:cNvGrpSpPr/>
            <p:nvPr/>
          </p:nvGrpSpPr>
          <p:grpSpPr>
            <a:xfrm>
              <a:off x="3958259" y="2491327"/>
              <a:ext cx="1841780" cy="1737281"/>
              <a:chOff x="8854285" y="2528679"/>
              <a:chExt cx="1260360" cy="1188851"/>
            </a:xfrm>
          </p:grpSpPr>
          <p:sp>
            <p:nvSpPr>
              <p:cNvPr id="18" name="CuadroTexto 17"/>
              <p:cNvSpPr txBox="1"/>
              <p:nvPr/>
            </p:nvSpPr>
            <p:spPr>
              <a:xfrm>
                <a:off x="9478188" y="2805370"/>
                <a:ext cx="636457" cy="584462"/>
              </a:xfrm>
              <a:prstGeom prst="rect">
                <a:avLst/>
              </a:prstGeom>
              <a:noFill/>
            </p:spPr>
            <p:txBody>
              <a:bodyPr wrap="none" rtlCol="0">
                <a:spAutoFit/>
              </a:bodyPr>
              <a:lstStyle/>
              <a:p>
                <a:r>
                  <a:rPr lang="es-ES_tradnl" sz="4950" b="1" dirty="0"/>
                  <a:t>FX</a:t>
                </a:r>
              </a:p>
            </p:txBody>
          </p:sp>
          <p:pic>
            <p:nvPicPr>
              <p:cNvPr id="19" name="Imagen 18"/>
              <p:cNvPicPr>
                <a:picLocks noChangeAspect="1"/>
              </p:cNvPicPr>
              <p:nvPr/>
            </p:nvPicPr>
            <p:blipFill>
              <a:blip r:embed="rId9"/>
              <a:stretch>
                <a:fillRect/>
              </a:stretch>
            </p:blipFill>
            <p:spPr>
              <a:xfrm>
                <a:off x="8854285" y="2528679"/>
                <a:ext cx="692998" cy="1188851"/>
              </a:xfrm>
              <a:prstGeom prst="rect">
                <a:avLst/>
              </a:prstGeom>
            </p:spPr>
          </p:pic>
        </p:grpSp>
        <p:pic>
          <p:nvPicPr>
            <p:cNvPr id="16" name="Imagen 15"/>
            <p:cNvPicPr>
              <a:picLocks noChangeAspect="1"/>
            </p:cNvPicPr>
            <p:nvPr/>
          </p:nvPicPr>
          <p:blipFill>
            <a:blip r:embed="rId10"/>
            <a:stretch>
              <a:fillRect/>
            </a:stretch>
          </p:blipFill>
          <p:spPr>
            <a:xfrm>
              <a:off x="2818887" y="4498408"/>
              <a:ext cx="834865" cy="845366"/>
            </a:xfrm>
            <a:prstGeom prst="rect">
              <a:avLst/>
            </a:prstGeom>
          </p:spPr>
        </p:pic>
        <p:pic>
          <p:nvPicPr>
            <p:cNvPr id="17" name="Imagen 16"/>
            <p:cNvPicPr>
              <a:picLocks noChangeAspect="1"/>
            </p:cNvPicPr>
            <p:nvPr/>
          </p:nvPicPr>
          <p:blipFill>
            <a:blip r:embed="rId11"/>
            <a:stretch>
              <a:fillRect/>
            </a:stretch>
          </p:blipFill>
          <p:spPr>
            <a:xfrm>
              <a:off x="3036423" y="3873397"/>
              <a:ext cx="444655" cy="333839"/>
            </a:xfrm>
            <a:prstGeom prst="rect">
              <a:avLst/>
            </a:prstGeom>
          </p:spPr>
        </p:pic>
        <p:pic>
          <p:nvPicPr>
            <p:cNvPr id="20" name="Imagen 19"/>
            <p:cNvPicPr>
              <a:picLocks noChangeAspect="1"/>
            </p:cNvPicPr>
            <p:nvPr/>
          </p:nvPicPr>
          <p:blipFill>
            <a:blip r:embed="rId12"/>
            <a:stretch>
              <a:fillRect/>
            </a:stretch>
          </p:blipFill>
          <p:spPr>
            <a:xfrm>
              <a:off x="1756456" y="2617958"/>
              <a:ext cx="1208091" cy="1208091"/>
            </a:xfrm>
            <a:prstGeom prst="rect">
              <a:avLst/>
            </a:prstGeom>
          </p:spPr>
        </p:pic>
        <p:pic>
          <p:nvPicPr>
            <p:cNvPr id="21" name="Imagen 20"/>
            <p:cNvPicPr>
              <a:picLocks noChangeAspect="1"/>
            </p:cNvPicPr>
            <p:nvPr/>
          </p:nvPicPr>
          <p:blipFill>
            <a:blip r:embed="rId13"/>
            <a:stretch>
              <a:fillRect/>
            </a:stretch>
          </p:blipFill>
          <p:spPr>
            <a:xfrm>
              <a:off x="7467649" y="2778612"/>
              <a:ext cx="970530" cy="877145"/>
            </a:xfrm>
            <a:prstGeom prst="rect">
              <a:avLst/>
            </a:prstGeom>
          </p:spPr>
        </p:pic>
      </p:grpSp>
      <p:sp>
        <p:nvSpPr>
          <p:cNvPr id="22" name="Title 2">
            <a:extLst>
              <a:ext uri="{FF2B5EF4-FFF2-40B4-BE49-F238E27FC236}">
                <a16:creationId xmlns:a16="http://schemas.microsoft.com/office/drawing/2014/main" xmlns="" id="{5ED5A727-63EA-4D19-BC92-EE9A1113D1FB}"/>
              </a:ext>
            </a:extLst>
          </p:cNvPr>
          <p:cNvSpPr txBox="1">
            <a:spLocks/>
          </p:cNvSpPr>
          <p:nvPr/>
        </p:nvSpPr>
        <p:spPr>
          <a:xfrm>
            <a:off x="389436" y="228601"/>
            <a:ext cx="8363938" cy="747897"/>
          </a:xfrm>
          <a:prstGeom prst="rect">
            <a:avLst/>
          </a:prstGeom>
        </p:spPr>
        <p:txBody>
          <a:bodyPr vert="horz" wrap="square" lIns="0" tIns="0" rIns="0" bIns="0" rtlCol="0" anchor="t">
            <a:noAutofit/>
          </a:bodyPr>
          <a:lstStyle>
            <a:lvl1pPr defTabSz="685955">
              <a:lnSpc>
                <a:spcPct val="90000"/>
              </a:lnSpc>
              <a:spcBef>
                <a:spcPct val="0"/>
              </a:spcBef>
              <a:buNone/>
              <a:defRPr lang="en-US" sz="4051" b="0" cap="none" spc="-75" baseline="0">
                <a:ln w="3175">
                  <a:noFill/>
                </a:ln>
                <a:solidFill>
                  <a:srgbClr val="333333"/>
                </a:solidFill>
                <a:effectLst/>
                <a:latin typeface="+mj-lt"/>
                <a:cs typeface="Arial" charset="0"/>
              </a:defRPr>
            </a:lvl1pPr>
          </a:lstStyle>
          <a:p>
            <a:r>
              <a:rPr lang="es-ES" dirty="0" err="1"/>
              <a:t>Learning</a:t>
            </a:r>
            <a:r>
              <a:rPr lang="es-ES" dirty="0"/>
              <a:t> </a:t>
            </a:r>
            <a:r>
              <a:rPr lang="es-ES" dirty="0" err="1"/>
              <a:t>Roadmap</a:t>
            </a:r>
            <a:endParaRPr lang="en-GB" dirty="0"/>
          </a:p>
        </p:txBody>
      </p:sp>
    </p:spTree>
    <p:extLst>
      <p:ext uri="{BB962C8B-B14F-4D97-AF65-F5344CB8AC3E}">
        <p14:creationId xmlns:p14="http://schemas.microsoft.com/office/powerpoint/2010/main" val="16652496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cdn.bloody-disgusting.com/wp-content/uploads/2016/04/negan-again-amc-releases-final-scene-of-the-walking-dead-season-6-finale-online-918017.jpg">
            <a:extLst>
              <a:ext uri="{FF2B5EF4-FFF2-40B4-BE49-F238E27FC236}">
                <a16:creationId xmlns:a16="http://schemas.microsoft.com/office/drawing/2014/main" xmlns="" id="{5AF49C8D-F951-4875-9A10-625B7ED455E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1765"/>
          <a:stretch/>
        </p:blipFill>
        <p:spPr bwMode="auto">
          <a:xfrm>
            <a:off x="15" y="0"/>
            <a:ext cx="9143985" cy="685799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Related image">
            <a:extLst>
              <a:ext uri="{FF2B5EF4-FFF2-40B4-BE49-F238E27FC236}">
                <a16:creationId xmlns:a16="http://schemas.microsoft.com/office/drawing/2014/main" xmlns="" id="{DF12B775-BA87-41A1-89C7-03001DC23E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05045" y="3999521"/>
            <a:ext cx="2883060" cy="283128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xmlns="" id="{03CB9273-6C2D-4A1B-A22E-1307C15548B4}"/>
              </a:ext>
            </a:extLst>
          </p:cNvPr>
          <p:cNvSpPr txBox="1"/>
          <p:nvPr/>
        </p:nvSpPr>
        <p:spPr>
          <a:xfrm>
            <a:off x="439615" y="1364273"/>
            <a:ext cx="2757854" cy="3970318"/>
          </a:xfrm>
          <a:prstGeom prst="rect">
            <a:avLst/>
          </a:prstGeom>
          <a:noFill/>
        </p:spPr>
        <p:txBody>
          <a:bodyPr wrap="square" rtlCol="0">
            <a:spAutoFit/>
          </a:bodyPr>
          <a:lstStyle/>
          <a:p>
            <a:r>
              <a:rPr lang="es-ES" sz="3600" b="1" dirty="0" err="1">
                <a:solidFill>
                  <a:schemeClr val="bg1"/>
                </a:solidFill>
              </a:rPr>
              <a:t>Close</a:t>
            </a:r>
            <a:r>
              <a:rPr lang="es-ES" sz="3600" b="1" dirty="0">
                <a:solidFill>
                  <a:schemeClr val="bg1"/>
                </a:solidFill>
              </a:rPr>
              <a:t> </a:t>
            </a:r>
            <a:r>
              <a:rPr lang="es-ES" sz="3600" b="1" dirty="0" err="1">
                <a:solidFill>
                  <a:schemeClr val="bg1"/>
                </a:solidFill>
              </a:rPr>
              <a:t>the</a:t>
            </a:r>
            <a:r>
              <a:rPr lang="es-ES" sz="3600" b="1" dirty="0">
                <a:solidFill>
                  <a:schemeClr val="bg1"/>
                </a:solidFill>
              </a:rPr>
              <a:t> f*** </a:t>
            </a:r>
          </a:p>
          <a:p>
            <a:r>
              <a:rPr lang="es-ES" sz="3600" b="1" dirty="0" err="1">
                <a:solidFill>
                  <a:schemeClr val="bg1"/>
                </a:solidFill>
              </a:rPr>
              <a:t>Power</a:t>
            </a:r>
            <a:r>
              <a:rPr lang="es-ES" sz="3600" b="1" dirty="0">
                <a:solidFill>
                  <a:schemeClr val="bg1"/>
                </a:solidFill>
              </a:rPr>
              <a:t> Point</a:t>
            </a:r>
          </a:p>
          <a:p>
            <a:r>
              <a:rPr lang="es-ES" sz="3600" b="1" dirty="0">
                <a:solidFill>
                  <a:schemeClr val="bg1"/>
                </a:solidFill>
              </a:rPr>
              <a:t>And</a:t>
            </a:r>
          </a:p>
          <a:p>
            <a:r>
              <a:rPr lang="es-ES" sz="3600" b="1" dirty="0">
                <a:solidFill>
                  <a:schemeClr val="bg1"/>
                </a:solidFill>
              </a:rPr>
              <a:t>Show me</a:t>
            </a:r>
          </a:p>
          <a:p>
            <a:r>
              <a:rPr lang="es-ES" sz="3600" b="1" dirty="0" err="1">
                <a:solidFill>
                  <a:schemeClr val="bg1"/>
                </a:solidFill>
              </a:rPr>
              <a:t>Code</a:t>
            </a:r>
            <a:r>
              <a:rPr lang="es-ES" sz="3600" b="1" dirty="0">
                <a:solidFill>
                  <a:schemeClr val="bg1"/>
                </a:solidFill>
              </a:rPr>
              <a:t> !!</a:t>
            </a:r>
            <a:endParaRPr lang="en-GB" sz="3600" b="1" dirty="0">
              <a:solidFill>
                <a:schemeClr val="bg1"/>
              </a:solidFill>
            </a:endParaRPr>
          </a:p>
        </p:txBody>
      </p:sp>
    </p:spTree>
    <p:extLst>
      <p:ext uri="{BB962C8B-B14F-4D97-AF65-F5344CB8AC3E}">
        <p14:creationId xmlns:p14="http://schemas.microsoft.com/office/powerpoint/2010/main" val="4206620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10E4847-D7B1-4206-A4CD-B53C64A2F78B}"/>
              </a:ext>
            </a:extLst>
          </p:cNvPr>
          <p:cNvSpPr>
            <a:spLocks noGrp="1"/>
          </p:cNvSpPr>
          <p:nvPr>
            <p:ph type="title"/>
          </p:nvPr>
        </p:nvSpPr>
        <p:spPr/>
        <p:txBody>
          <a:bodyPr/>
          <a:lstStyle/>
          <a:p>
            <a:r>
              <a:rPr lang="es-ES" sz="3600" dirty="0"/>
              <a:t>Real </a:t>
            </a:r>
            <a:r>
              <a:rPr lang="es-ES" sz="3600" dirty="0" err="1"/>
              <a:t>World</a:t>
            </a:r>
            <a:r>
              <a:rPr lang="es-ES" sz="3600" dirty="0"/>
              <a:t> </a:t>
            </a:r>
            <a:r>
              <a:rPr lang="es-ES" sz="3600" dirty="0" err="1"/>
              <a:t>problems</a:t>
            </a:r>
            <a:r>
              <a:rPr lang="es-ES" sz="3600" dirty="0"/>
              <a:t>: Modern </a:t>
            </a:r>
            <a:r>
              <a:rPr lang="es-ES" sz="3600" dirty="0" err="1"/>
              <a:t>solutions</a:t>
            </a:r>
            <a:r>
              <a:rPr lang="es-ES" sz="3600" dirty="0"/>
              <a:t> </a:t>
            </a:r>
            <a:r>
              <a:rPr lang="es-ES" sz="3600" dirty="0" err="1"/>
              <a:t>to</a:t>
            </a:r>
            <a:r>
              <a:rPr lang="es-ES" sz="3600" dirty="0"/>
              <a:t> </a:t>
            </a:r>
            <a:r>
              <a:rPr lang="es-ES" sz="3600" dirty="0" err="1"/>
              <a:t>Classic</a:t>
            </a:r>
            <a:r>
              <a:rPr lang="es-ES" sz="3600" dirty="0"/>
              <a:t> </a:t>
            </a:r>
            <a:r>
              <a:rPr lang="es-ES" sz="3600" dirty="0" err="1"/>
              <a:t>problems</a:t>
            </a:r>
            <a:r>
              <a:rPr lang="es-ES" sz="3600" dirty="0"/>
              <a:t/>
            </a:r>
            <a:br>
              <a:rPr lang="es-ES" sz="3600" dirty="0"/>
            </a:br>
            <a:endParaRPr lang="en-GB" sz="3600" dirty="0"/>
          </a:p>
        </p:txBody>
      </p:sp>
      <p:graphicFrame>
        <p:nvGraphicFramePr>
          <p:cNvPr id="3" name="Table 2">
            <a:extLst>
              <a:ext uri="{FF2B5EF4-FFF2-40B4-BE49-F238E27FC236}">
                <a16:creationId xmlns:a16="http://schemas.microsoft.com/office/drawing/2014/main" xmlns="" id="{5B9C371D-377D-4EB5-907B-0FBAD8F5CB82}"/>
              </a:ext>
            </a:extLst>
          </p:cNvPr>
          <p:cNvGraphicFramePr>
            <a:graphicFrameLocks noGrp="1"/>
          </p:cNvGraphicFramePr>
          <p:nvPr>
            <p:extLst>
              <p:ext uri="{D42A27DB-BD31-4B8C-83A1-F6EECF244321}">
                <p14:modId xmlns:p14="http://schemas.microsoft.com/office/powerpoint/2010/main" val="426894008"/>
              </p:ext>
            </p:extLst>
          </p:nvPr>
        </p:nvGraphicFramePr>
        <p:xfrm>
          <a:off x="389435" y="1297159"/>
          <a:ext cx="8363938" cy="5323840"/>
        </p:xfrm>
        <a:graphic>
          <a:graphicData uri="http://schemas.openxmlformats.org/drawingml/2006/table">
            <a:tbl>
              <a:tblPr firstRow="1" bandRow="1">
                <a:tableStyleId>{5C22544A-7EE6-4342-B048-85BDC9FD1C3A}</a:tableStyleId>
              </a:tblPr>
              <a:tblGrid>
                <a:gridCol w="4181969">
                  <a:extLst>
                    <a:ext uri="{9D8B030D-6E8A-4147-A177-3AD203B41FA5}">
                      <a16:colId xmlns:a16="http://schemas.microsoft.com/office/drawing/2014/main" xmlns="" val="1546536014"/>
                    </a:ext>
                  </a:extLst>
                </a:gridCol>
                <a:gridCol w="4181969">
                  <a:extLst>
                    <a:ext uri="{9D8B030D-6E8A-4147-A177-3AD203B41FA5}">
                      <a16:colId xmlns:a16="http://schemas.microsoft.com/office/drawing/2014/main" xmlns="" val="2293150890"/>
                    </a:ext>
                  </a:extLst>
                </a:gridCol>
              </a:tblGrid>
              <a:tr h="370840">
                <a:tc>
                  <a:txBody>
                    <a:bodyPr/>
                    <a:lstStyle/>
                    <a:p>
                      <a:r>
                        <a:rPr lang="es-ES" dirty="0" err="1"/>
                        <a:t>Problem</a:t>
                      </a:r>
                      <a:endParaRPr lang="en-GB" dirty="0"/>
                    </a:p>
                  </a:txBody>
                  <a:tcPr/>
                </a:tc>
                <a:tc>
                  <a:txBody>
                    <a:bodyPr/>
                    <a:lstStyle/>
                    <a:p>
                      <a:r>
                        <a:rPr lang="es-ES" dirty="0"/>
                        <a:t>Modern SharePoint</a:t>
                      </a:r>
                      <a:endParaRPr lang="en-GB" dirty="0"/>
                    </a:p>
                  </a:txBody>
                  <a:tcPr/>
                </a:tc>
                <a:extLst>
                  <a:ext uri="{0D108BD9-81ED-4DB2-BD59-A6C34878D82A}">
                    <a16:rowId xmlns:a16="http://schemas.microsoft.com/office/drawing/2014/main" xmlns="" val="868307040"/>
                  </a:ext>
                </a:extLst>
              </a:tr>
              <a:tr h="370840">
                <a:tc>
                  <a:txBody>
                    <a:bodyPr/>
                    <a:lstStyle/>
                    <a:p>
                      <a:r>
                        <a:rPr lang="es-ES" dirty="0" err="1"/>
                        <a:t>Webpart</a:t>
                      </a:r>
                      <a:endParaRPr lang="en-GB" dirty="0"/>
                    </a:p>
                  </a:txBody>
                  <a:tcPr/>
                </a:tc>
                <a:tc>
                  <a:txBody>
                    <a:bodyPr/>
                    <a:lstStyle/>
                    <a:p>
                      <a:r>
                        <a:rPr lang="es-ES" dirty="0" err="1"/>
                        <a:t>Spfx</a:t>
                      </a:r>
                      <a:r>
                        <a:rPr lang="es-ES" dirty="0"/>
                        <a:t> </a:t>
                      </a:r>
                      <a:r>
                        <a:rPr lang="es-ES" dirty="0" err="1"/>
                        <a:t>webpart</a:t>
                      </a:r>
                      <a:endParaRPr lang="en-GB" dirty="0"/>
                    </a:p>
                  </a:txBody>
                  <a:tcPr/>
                </a:tc>
                <a:extLst>
                  <a:ext uri="{0D108BD9-81ED-4DB2-BD59-A6C34878D82A}">
                    <a16:rowId xmlns:a16="http://schemas.microsoft.com/office/drawing/2014/main" xmlns="" val="4146269936"/>
                  </a:ext>
                </a:extLst>
              </a:tr>
              <a:tr h="370840">
                <a:tc>
                  <a:txBody>
                    <a:bodyPr/>
                    <a:lstStyle/>
                    <a:p>
                      <a:r>
                        <a:rPr lang="es-ES" dirty="0" err="1"/>
                        <a:t>Custom</a:t>
                      </a:r>
                      <a:r>
                        <a:rPr lang="es-ES" dirty="0"/>
                        <a:t> </a:t>
                      </a:r>
                      <a:r>
                        <a:rPr lang="es-ES" dirty="0" err="1"/>
                        <a:t>Actions</a:t>
                      </a:r>
                      <a:endParaRPr lang="en-GB" dirty="0"/>
                    </a:p>
                  </a:txBody>
                  <a:tcPr/>
                </a:tc>
                <a:tc>
                  <a:txBody>
                    <a:bodyPr/>
                    <a:lstStyle/>
                    <a:p>
                      <a:r>
                        <a:rPr lang="es-ES" dirty="0" err="1"/>
                        <a:t>Spfx</a:t>
                      </a:r>
                      <a:r>
                        <a:rPr lang="es-ES" dirty="0"/>
                        <a:t> </a:t>
                      </a:r>
                      <a:r>
                        <a:rPr lang="es-ES" dirty="0" err="1"/>
                        <a:t>Extensions</a:t>
                      </a:r>
                      <a:r>
                        <a:rPr lang="es-ES" dirty="0"/>
                        <a:t> (App </a:t>
                      </a:r>
                      <a:r>
                        <a:rPr lang="es-ES" dirty="0" err="1"/>
                        <a:t>Customiser</a:t>
                      </a:r>
                      <a:r>
                        <a:rPr lang="es-ES" dirty="0"/>
                        <a:t>, </a:t>
                      </a:r>
                      <a:r>
                        <a:rPr lang="es-ES" dirty="0" err="1"/>
                        <a:t>ListViewCommandSet</a:t>
                      </a:r>
                      <a:r>
                        <a:rPr lang="es-ES" dirty="0"/>
                        <a:t>)</a:t>
                      </a:r>
                      <a:endParaRPr lang="en-GB" dirty="0"/>
                    </a:p>
                  </a:txBody>
                  <a:tcPr/>
                </a:tc>
                <a:extLst>
                  <a:ext uri="{0D108BD9-81ED-4DB2-BD59-A6C34878D82A}">
                    <a16:rowId xmlns:a16="http://schemas.microsoft.com/office/drawing/2014/main" xmlns="" val="2616828555"/>
                  </a:ext>
                </a:extLst>
              </a:tr>
              <a:tr h="370840">
                <a:tc>
                  <a:txBody>
                    <a:bodyPr/>
                    <a:lstStyle/>
                    <a:p>
                      <a:r>
                        <a:rPr lang="es-ES" dirty="0" err="1"/>
                        <a:t>Custom</a:t>
                      </a:r>
                      <a:r>
                        <a:rPr lang="es-ES" dirty="0"/>
                        <a:t> Field </a:t>
                      </a:r>
                      <a:r>
                        <a:rPr lang="es-ES" dirty="0" err="1"/>
                        <a:t>Types</a:t>
                      </a:r>
                      <a:endParaRPr lang="en-GB" dirty="0"/>
                    </a:p>
                  </a:txBody>
                  <a:tcPr/>
                </a:tc>
                <a:tc>
                  <a:txBody>
                    <a:bodyPr/>
                    <a:lstStyle/>
                    <a:p>
                      <a:r>
                        <a:rPr lang="es-ES" dirty="0" err="1"/>
                        <a:t>Spfx</a:t>
                      </a:r>
                      <a:r>
                        <a:rPr lang="es-ES" dirty="0"/>
                        <a:t> </a:t>
                      </a:r>
                      <a:r>
                        <a:rPr lang="es-ES" dirty="0" err="1"/>
                        <a:t>Extensions</a:t>
                      </a:r>
                      <a:r>
                        <a:rPr lang="es-ES" dirty="0"/>
                        <a:t> (Field </a:t>
                      </a:r>
                      <a:r>
                        <a:rPr lang="es-ES" dirty="0" err="1"/>
                        <a:t>customisers</a:t>
                      </a:r>
                      <a:r>
                        <a:rPr lang="es-ES" dirty="0"/>
                        <a:t>)</a:t>
                      </a:r>
                    </a:p>
                  </a:txBody>
                  <a:tcPr/>
                </a:tc>
                <a:extLst>
                  <a:ext uri="{0D108BD9-81ED-4DB2-BD59-A6C34878D82A}">
                    <a16:rowId xmlns:a16="http://schemas.microsoft.com/office/drawing/2014/main" xmlns="" val="1109159342"/>
                  </a:ext>
                </a:extLst>
              </a:tr>
              <a:tr h="370840">
                <a:tc>
                  <a:txBody>
                    <a:bodyPr/>
                    <a:lstStyle/>
                    <a:p>
                      <a:r>
                        <a:rPr lang="es-ES" dirty="0" err="1"/>
                        <a:t>Get</a:t>
                      </a:r>
                      <a:r>
                        <a:rPr lang="es-ES" dirty="0"/>
                        <a:t> SharePoint data</a:t>
                      </a:r>
                      <a:endParaRPr lang="en-GB" dirty="0"/>
                    </a:p>
                  </a:txBody>
                  <a:tcPr/>
                </a:tc>
                <a:tc>
                  <a:txBody>
                    <a:bodyPr/>
                    <a:lstStyle/>
                    <a:p>
                      <a:r>
                        <a:rPr lang="es-ES" dirty="0" err="1"/>
                        <a:t>spHttpClient</a:t>
                      </a:r>
                      <a:r>
                        <a:rPr lang="es-ES" dirty="0"/>
                        <a:t> (</a:t>
                      </a:r>
                      <a:r>
                        <a:rPr lang="es-ES" dirty="0" err="1"/>
                        <a:t>Webpart</a:t>
                      </a:r>
                      <a:r>
                        <a:rPr lang="es-ES" dirty="0"/>
                        <a:t> </a:t>
                      </a:r>
                      <a:r>
                        <a:rPr lang="es-ES" dirty="0" err="1"/>
                        <a:t>context</a:t>
                      </a:r>
                      <a:r>
                        <a:rPr lang="es-ES" dirty="0"/>
                        <a:t>)</a:t>
                      </a:r>
                      <a:endParaRPr lang="en-GB" dirty="0"/>
                    </a:p>
                  </a:txBody>
                  <a:tcPr/>
                </a:tc>
                <a:extLst>
                  <a:ext uri="{0D108BD9-81ED-4DB2-BD59-A6C34878D82A}">
                    <a16:rowId xmlns:a16="http://schemas.microsoft.com/office/drawing/2014/main" xmlns="" val="3284863264"/>
                  </a:ext>
                </a:extLst>
              </a:tr>
              <a:tr h="370840">
                <a:tc>
                  <a:txBody>
                    <a:bodyPr/>
                    <a:lstStyle/>
                    <a:p>
                      <a:r>
                        <a:rPr lang="es-ES" dirty="0" err="1"/>
                        <a:t>Get</a:t>
                      </a:r>
                      <a:r>
                        <a:rPr lang="es-ES" dirty="0"/>
                        <a:t> MS </a:t>
                      </a:r>
                      <a:r>
                        <a:rPr lang="es-ES" dirty="0" err="1"/>
                        <a:t>Graph</a:t>
                      </a:r>
                      <a:r>
                        <a:rPr lang="es-ES" dirty="0"/>
                        <a:t> data</a:t>
                      </a:r>
                      <a:endParaRPr lang="en-GB" dirty="0"/>
                    </a:p>
                  </a:txBody>
                  <a:tcPr/>
                </a:tc>
                <a:tc>
                  <a:txBody>
                    <a:bodyPr/>
                    <a:lstStyle/>
                    <a:p>
                      <a:r>
                        <a:rPr lang="es-ES" dirty="0" err="1"/>
                        <a:t>graphHttpClient</a:t>
                      </a:r>
                      <a:r>
                        <a:rPr lang="es-ES" dirty="0"/>
                        <a:t> (</a:t>
                      </a:r>
                      <a:r>
                        <a:rPr lang="es-ES" dirty="0" err="1"/>
                        <a:t>Webpart</a:t>
                      </a:r>
                      <a:r>
                        <a:rPr lang="es-ES" dirty="0"/>
                        <a:t> </a:t>
                      </a:r>
                      <a:r>
                        <a:rPr lang="es-ES" dirty="0" err="1"/>
                        <a:t>context</a:t>
                      </a:r>
                      <a:r>
                        <a:rPr lang="es-ES" dirty="0"/>
                        <a:t>)</a:t>
                      </a:r>
                      <a:endParaRPr lang="en-GB" dirty="0"/>
                    </a:p>
                  </a:txBody>
                  <a:tcPr/>
                </a:tc>
                <a:extLst>
                  <a:ext uri="{0D108BD9-81ED-4DB2-BD59-A6C34878D82A}">
                    <a16:rowId xmlns:a16="http://schemas.microsoft.com/office/drawing/2014/main" xmlns="" val="3692396359"/>
                  </a:ext>
                </a:extLst>
              </a:tr>
              <a:tr h="370840">
                <a:tc>
                  <a:txBody>
                    <a:bodyPr/>
                    <a:lstStyle/>
                    <a:p>
                      <a:r>
                        <a:rPr lang="es-ES" dirty="0" err="1"/>
                        <a:t>Calling</a:t>
                      </a:r>
                      <a:r>
                        <a:rPr lang="es-ES" dirty="0"/>
                        <a:t> </a:t>
                      </a:r>
                      <a:r>
                        <a:rPr lang="es-ES" dirty="0" err="1"/>
                        <a:t>custom</a:t>
                      </a:r>
                      <a:r>
                        <a:rPr lang="es-ES" dirty="0"/>
                        <a:t> API</a:t>
                      </a:r>
                      <a:endParaRPr lang="en-GB" dirty="0"/>
                    </a:p>
                  </a:txBody>
                  <a:tcPr/>
                </a:tc>
                <a:tc>
                  <a:txBody>
                    <a:bodyPr/>
                    <a:lstStyle/>
                    <a:p>
                      <a:r>
                        <a:rPr lang="es-ES" dirty="0"/>
                        <a:t>Azure AD + ADAL.js (</a:t>
                      </a:r>
                      <a:r>
                        <a:rPr lang="es-ES" dirty="0" err="1"/>
                        <a:t>with</a:t>
                      </a:r>
                      <a:r>
                        <a:rPr lang="es-ES" dirty="0"/>
                        <a:t> </a:t>
                      </a:r>
                      <a:r>
                        <a:rPr lang="es-ES" dirty="0" err="1"/>
                        <a:t>limitations</a:t>
                      </a:r>
                      <a:r>
                        <a:rPr lang="es-ES" dirty="0"/>
                        <a:t>)</a:t>
                      </a:r>
                      <a:endParaRPr lang="en-GB" dirty="0"/>
                    </a:p>
                  </a:txBody>
                  <a:tcPr/>
                </a:tc>
                <a:extLst>
                  <a:ext uri="{0D108BD9-81ED-4DB2-BD59-A6C34878D82A}">
                    <a16:rowId xmlns:a16="http://schemas.microsoft.com/office/drawing/2014/main" xmlns="" val="2978931041"/>
                  </a:ext>
                </a:extLst>
              </a:tr>
              <a:tr h="370840">
                <a:tc>
                  <a:txBody>
                    <a:bodyPr/>
                    <a:lstStyle/>
                    <a:p>
                      <a:r>
                        <a:rPr lang="es-ES" dirty="0" err="1"/>
                        <a:t>Application</a:t>
                      </a:r>
                      <a:r>
                        <a:rPr lang="es-ES" dirty="0"/>
                        <a:t> </a:t>
                      </a:r>
                      <a:r>
                        <a:rPr lang="es-ES" dirty="0" err="1"/>
                        <a:t>Lifecycle</a:t>
                      </a:r>
                      <a:r>
                        <a:rPr lang="es-ES" dirty="0"/>
                        <a:t> Management</a:t>
                      </a:r>
                      <a:endParaRPr lang="en-GB" dirty="0"/>
                    </a:p>
                  </a:txBody>
                  <a:tcPr/>
                </a:tc>
                <a:tc>
                  <a:txBody>
                    <a:bodyPr/>
                    <a:lstStyle/>
                    <a:p>
                      <a:r>
                        <a:rPr lang="es-ES" dirty="0"/>
                        <a:t>VSTS </a:t>
                      </a:r>
                      <a:r>
                        <a:rPr lang="es-ES" dirty="0" err="1"/>
                        <a:t>Build</a:t>
                      </a:r>
                      <a:r>
                        <a:rPr lang="es-ES" dirty="0"/>
                        <a:t> + </a:t>
                      </a:r>
                      <a:r>
                        <a:rPr lang="es-ES" dirty="0" err="1"/>
                        <a:t>PnP</a:t>
                      </a:r>
                      <a:r>
                        <a:rPr lang="es-ES" dirty="0"/>
                        <a:t> </a:t>
                      </a:r>
                      <a:r>
                        <a:rPr lang="es-ES" dirty="0" err="1"/>
                        <a:t>utilities</a:t>
                      </a:r>
                      <a:endParaRPr lang="en-GB" dirty="0"/>
                    </a:p>
                  </a:txBody>
                  <a:tcPr/>
                </a:tc>
                <a:extLst>
                  <a:ext uri="{0D108BD9-81ED-4DB2-BD59-A6C34878D82A}">
                    <a16:rowId xmlns:a16="http://schemas.microsoft.com/office/drawing/2014/main" xmlns="" val="1743909988"/>
                  </a:ext>
                </a:extLst>
              </a:tr>
              <a:tr h="370840">
                <a:tc>
                  <a:txBody>
                    <a:bodyPr/>
                    <a:lstStyle/>
                    <a:p>
                      <a:r>
                        <a:rPr lang="es-ES" dirty="0" err="1"/>
                        <a:t>Provisioning</a:t>
                      </a:r>
                      <a:endParaRPr lang="en-GB" dirty="0"/>
                    </a:p>
                  </a:txBody>
                  <a:tcPr/>
                </a:tc>
                <a:tc>
                  <a:txBody>
                    <a:bodyPr/>
                    <a:lstStyle/>
                    <a:p>
                      <a:r>
                        <a:rPr lang="es-ES" dirty="0" err="1"/>
                        <a:t>PnP</a:t>
                      </a:r>
                      <a:r>
                        <a:rPr lang="es-ES" dirty="0"/>
                        <a:t> </a:t>
                      </a:r>
                      <a:r>
                        <a:rPr lang="es-ES" dirty="0" err="1"/>
                        <a:t>Schema</a:t>
                      </a:r>
                      <a:r>
                        <a:rPr lang="es-ES" dirty="0"/>
                        <a:t> + </a:t>
                      </a:r>
                      <a:r>
                        <a:rPr lang="es-ES" dirty="0" err="1"/>
                        <a:t>PnP</a:t>
                      </a:r>
                      <a:r>
                        <a:rPr lang="es-ES" dirty="0"/>
                        <a:t> </a:t>
                      </a:r>
                      <a:r>
                        <a:rPr lang="es-ES" dirty="0" err="1"/>
                        <a:t>Provisioning</a:t>
                      </a:r>
                      <a:endParaRPr lang="en-GB" dirty="0"/>
                    </a:p>
                  </a:txBody>
                  <a:tcPr/>
                </a:tc>
                <a:extLst>
                  <a:ext uri="{0D108BD9-81ED-4DB2-BD59-A6C34878D82A}">
                    <a16:rowId xmlns:a16="http://schemas.microsoft.com/office/drawing/2014/main" xmlns="" val="3722342238"/>
                  </a:ext>
                </a:extLst>
              </a:tr>
              <a:tr h="370840">
                <a:tc>
                  <a:txBody>
                    <a:bodyPr/>
                    <a:lstStyle/>
                    <a:p>
                      <a:r>
                        <a:rPr lang="es-ES" smtClean="0"/>
                        <a:t>Timer </a:t>
                      </a:r>
                      <a:r>
                        <a:rPr lang="es-ES" dirty="0"/>
                        <a:t>Jobs</a:t>
                      </a:r>
                      <a:endParaRPr lang="en-GB" dirty="0"/>
                    </a:p>
                  </a:txBody>
                  <a:tcPr/>
                </a:tc>
                <a:tc>
                  <a:txBody>
                    <a:bodyPr/>
                    <a:lstStyle/>
                    <a:p>
                      <a:r>
                        <a:rPr lang="es-ES" dirty="0"/>
                        <a:t>Azure </a:t>
                      </a:r>
                      <a:r>
                        <a:rPr lang="es-ES" dirty="0" err="1"/>
                        <a:t>Functions</a:t>
                      </a:r>
                      <a:r>
                        <a:rPr lang="es-ES" dirty="0"/>
                        <a:t> + Azure AD + MSAL (ADAL)</a:t>
                      </a:r>
                      <a:endParaRPr lang="en-GB" dirty="0"/>
                    </a:p>
                  </a:txBody>
                  <a:tcPr/>
                </a:tc>
                <a:extLst>
                  <a:ext uri="{0D108BD9-81ED-4DB2-BD59-A6C34878D82A}">
                    <a16:rowId xmlns:a16="http://schemas.microsoft.com/office/drawing/2014/main" xmlns="" val="1161591028"/>
                  </a:ext>
                </a:extLst>
              </a:tr>
              <a:tr h="370840">
                <a:tc>
                  <a:txBody>
                    <a:bodyPr/>
                    <a:lstStyle/>
                    <a:p>
                      <a:r>
                        <a:rPr lang="es-ES" dirty="0" err="1"/>
                        <a:t>Event</a:t>
                      </a:r>
                      <a:r>
                        <a:rPr lang="es-ES" dirty="0"/>
                        <a:t> </a:t>
                      </a:r>
                      <a:r>
                        <a:rPr lang="es-ES" dirty="0" err="1"/>
                        <a:t>Handlers</a:t>
                      </a:r>
                      <a:endParaRPr lang="en-GB" dirty="0"/>
                    </a:p>
                  </a:txBody>
                  <a:tcPr/>
                </a:tc>
                <a:tc>
                  <a:txBody>
                    <a:bodyPr/>
                    <a:lstStyle/>
                    <a:p>
                      <a:r>
                        <a:rPr lang="es-ES" dirty="0" err="1"/>
                        <a:t>Webhooks</a:t>
                      </a:r>
                      <a:endParaRPr lang="en-GB" dirty="0"/>
                    </a:p>
                  </a:txBody>
                  <a:tcPr/>
                </a:tc>
                <a:extLst>
                  <a:ext uri="{0D108BD9-81ED-4DB2-BD59-A6C34878D82A}">
                    <a16:rowId xmlns:a16="http://schemas.microsoft.com/office/drawing/2014/main" xmlns="" val="3292179176"/>
                  </a:ext>
                </a:extLst>
              </a:tr>
              <a:tr h="370840">
                <a:tc>
                  <a:txBody>
                    <a:bodyPr/>
                    <a:lstStyle/>
                    <a:p>
                      <a:r>
                        <a:rPr lang="es-ES" dirty="0"/>
                        <a:t>Run </a:t>
                      </a:r>
                      <a:r>
                        <a:rPr lang="es-ES" dirty="0" err="1"/>
                        <a:t>With</a:t>
                      </a:r>
                      <a:r>
                        <a:rPr lang="es-ES" dirty="0"/>
                        <a:t> </a:t>
                      </a:r>
                      <a:r>
                        <a:rPr lang="es-ES" dirty="0" err="1"/>
                        <a:t>Elevated</a:t>
                      </a:r>
                      <a:r>
                        <a:rPr lang="es-ES" dirty="0"/>
                        <a:t> </a:t>
                      </a:r>
                      <a:r>
                        <a:rPr lang="es-ES" dirty="0" err="1"/>
                        <a:t>Privileges</a:t>
                      </a:r>
                      <a:endParaRPr lang="en-GB" dirty="0"/>
                    </a:p>
                  </a:txBody>
                  <a:tcPr/>
                </a:tc>
                <a:tc>
                  <a:txBody>
                    <a:bodyPr/>
                    <a:lstStyle/>
                    <a:p>
                      <a:r>
                        <a:rPr lang="es-ES" dirty="0" err="1"/>
                        <a:t>Not</a:t>
                      </a:r>
                      <a:r>
                        <a:rPr lang="es-ES" dirty="0"/>
                        <a:t> in </a:t>
                      </a:r>
                      <a:r>
                        <a:rPr lang="es-ES" dirty="0" err="1"/>
                        <a:t>Webparts</a:t>
                      </a:r>
                      <a:r>
                        <a:rPr lang="es-ES" dirty="0"/>
                        <a:t> / </a:t>
                      </a:r>
                      <a:r>
                        <a:rPr lang="es-ES" dirty="0" err="1"/>
                        <a:t>Custom</a:t>
                      </a:r>
                      <a:r>
                        <a:rPr lang="es-ES" dirty="0"/>
                        <a:t> API </a:t>
                      </a:r>
                      <a:r>
                        <a:rPr lang="es-ES" dirty="0" err="1"/>
                        <a:t>with</a:t>
                      </a:r>
                      <a:r>
                        <a:rPr lang="es-ES" dirty="0"/>
                        <a:t> </a:t>
                      </a:r>
                      <a:r>
                        <a:rPr lang="es-ES" dirty="0" err="1"/>
                        <a:t>Application</a:t>
                      </a:r>
                      <a:r>
                        <a:rPr lang="es-ES" dirty="0"/>
                        <a:t> </a:t>
                      </a:r>
                      <a:r>
                        <a:rPr lang="es-ES" dirty="0" err="1"/>
                        <a:t>Permissions</a:t>
                      </a:r>
                      <a:endParaRPr lang="en-GB" dirty="0"/>
                    </a:p>
                  </a:txBody>
                  <a:tcPr/>
                </a:tc>
                <a:extLst>
                  <a:ext uri="{0D108BD9-81ED-4DB2-BD59-A6C34878D82A}">
                    <a16:rowId xmlns:a16="http://schemas.microsoft.com/office/drawing/2014/main" xmlns="" val="3123669926"/>
                  </a:ext>
                </a:extLst>
              </a:tr>
              <a:tr h="370840">
                <a:tc>
                  <a:txBody>
                    <a:bodyPr/>
                    <a:lstStyle/>
                    <a:p>
                      <a:r>
                        <a:rPr lang="es-ES" dirty="0" err="1"/>
                        <a:t>Custom</a:t>
                      </a:r>
                      <a:r>
                        <a:rPr lang="es-ES" dirty="0"/>
                        <a:t> </a:t>
                      </a:r>
                      <a:r>
                        <a:rPr lang="es-ES" dirty="0" err="1"/>
                        <a:t>Forms</a:t>
                      </a:r>
                      <a:endParaRPr lang="en-GB" dirty="0"/>
                    </a:p>
                  </a:txBody>
                  <a:tcPr/>
                </a:tc>
                <a:tc>
                  <a:txBody>
                    <a:bodyPr/>
                    <a:lstStyle/>
                    <a:p>
                      <a:r>
                        <a:rPr lang="es-ES" dirty="0" err="1"/>
                        <a:t>Power</a:t>
                      </a:r>
                      <a:r>
                        <a:rPr lang="es-ES" dirty="0"/>
                        <a:t> Apps / MS </a:t>
                      </a:r>
                      <a:r>
                        <a:rPr lang="es-ES" dirty="0" err="1"/>
                        <a:t>Forms</a:t>
                      </a:r>
                      <a:endParaRPr lang="en-GB" dirty="0"/>
                    </a:p>
                  </a:txBody>
                  <a:tcPr/>
                </a:tc>
                <a:extLst>
                  <a:ext uri="{0D108BD9-81ED-4DB2-BD59-A6C34878D82A}">
                    <a16:rowId xmlns:a16="http://schemas.microsoft.com/office/drawing/2014/main" xmlns="" val="3869448329"/>
                  </a:ext>
                </a:extLst>
              </a:tr>
              <a:tr h="370840">
                <a:tc>
                  <a:txBody>
                    <a:bodyPr/>
                    <a:lstStyle/>
                    <a:p>
                      <a:r>
                        <a:rPr lang="es-ES" dirty="0" err="1"/>
                        <a:t>Workflows</a:t>
                      </a:r>
                      <a:endParaRPr lang="en-GB" dirty="0"/>
                    </a:p>
                  </a:txBody>
                  <a:tcPr/>
                </a:tc>
                <a:tc>
                  <a:txBody>
                    <a:bodyPr/>
                    <a:lstStyle/>
                    <a:p>
                      <a:r>
                        <a:rPr lang="es-ES" dirty="0" err="1"/>
                        <a:t>Webhooks</a:t>
                      </a:r>
                      <a:r>
                        <a:rPr lang="es-ES" dirty="0"/>
                        <a:t> / MS Flow</a:t>
                      </a:r>
                      <a:endParaRPr lang="en-GB" dirty="0"/>
                    </a:p>
                  </a:txBody>
                  <a:tcPr/>
                </a:tc>
                <a:extLst>
                  <a:ext uri="{0D108BD9-81ED-4DB2-BD59-A6C34878D82A}">
                    <a16:rowId xmlns:a16="http://schemas.microsoft.com/office/drawing/2014/main" xmlns="" val="2079116428"/>
                  </a:ext>
                </a:extLst>
              </a:tr>
            </a:tbl>
          </a:graphicData>
        </a:graphic>
      </p:graphicFrame>
    </p:spTree>
    <p:extLst>
      <p:ext uri="{BB962C8B-B14F-4D97-AF65-F5344CB8AC3E}">
        <p14:creationId xmlns:p14="http://schemas.microsoft.com/office/powerpoint/2010/main" val="3343457258"/>
      </p:ext>
    </p:extLst>
  </p:cSld>
  <p:clrMapOvr>
    <a:masterClrMapping/>
  </p:clrMapOvr>
</p:sld>
</file>

<file path=ppt/theme/theme1.xml><?xml version="1.0" encoding="utf-8"?>
<a:theme xmlns:a="http://schemas.openxmlformats.org/drawingml/2006/main" name="5-30055_SharePoint Template 2012 - 16x9 - White Background">
  <a:themeElements>
    <a:clrScheme name="Custom 2">
      <a:dk1>
        <a:srgbClr val="333333"/>
      </a:dk1>
      <a:lt1>
        <a:srgbClr val="FFFFFF"/>
      </a:lt1>
      <a:dk2>
        <a:srgbClr val="91BCE3"/>
      </a:dk2>
      <a:lt2>
        <a:srgbClr val="393939"/>
      </a:lt2>
      <a:accent1>
        <a:srgbClr val="C8302D"/>
      </a:accent1>
      <a:accent2>
        <a:srgbClr val="FDCD15"/>
      </a:accent2>
      <a:accent3>
        <a:srgbClr val="1B61AE"/>
      </a:accent3>
      <a:accent4>
        <a:srgbClr val="548E37"/>
      </a:accent4>
      <a:accent5>
        <a:srgbClr val="E6E6E6"/>
      </a:accent5>
      <a:accent6>
        <a:srgbClr val="2E6CAF"/>
      </a:accent6>
      <a:hlink>
        <a:srgbClr val="2E6CAF"/>
      </a:hlink>
      <a:folHlink>
        <a:srgbClr val="2E6CA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SPSBCN17-Template.potx" id="{A76E164D-2C4E-43D1-AAF2-6E035FE99E5D}" vid="{2F91619E-3B21-4EA8-B3D0-01CE0443E0A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D09E24228864C498FAF821E4A497301" ma:contentTypeVersion="0" ma:contentTypeDescription="Create a new document." ma:contentTypeScope="" ma:versionID="984fee8704a50c0447e1665a29d225e7">
  <xsd:schema xmlns:xsd="http://www.w3.org/2001/XMLSchema" xmlns:xs="http://www.w3.org/2001/XMLSchema" xmlns:p="http://schemas.microsoft.com/office/2006/metadata/properties" targetNamespace="http://schemas.microsoft.com/office/2006/metadata/properties" ma:root="true" ma:fieldsID="d15787acf22db4e4c0ac8b858fca6407">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62242B8-D109-4FE8-9000-541732B96A1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7C521726-F855-4E21-981C-7AED17A42AB4}">
  <ds:schemaRefs>
    <ds:schemaRef ds:uri="http://schemas.microsoft.com/office/2006/documentManagement/types"/>
    <ds:schemaRef ds:uri="http://purl.org/dc/terms/"/>
    <ds:schemaRef ds:uri="http://schemas.openxmlformats.org/package/2006/metadata/core-properties"/>
    <ds:schemaRef ds:uri="http://schemas.microsoft.com/office/infopath/2007/PartnerControls"/>
    <ds:schemaRef ds:uri="http://www.w3.org/XML/1998/namespace"/>
    <ds:schemaRef ds:uri="http://purl.org/dc/elements/1.1/"/>
    <ds:schemaRef ds:uri="http://schemas.microsoft.com/office/2006/metadata/properties"/>
    <ds:schemaRef ds:uri="http://purl.org/dc/dcmitype/"/>
  </ds:schemaRefs>
</ds:datastoreItem>
</file>

<file path=customXml/itemProps3.xml><?xml version="1.0" encoding="utf-8"?>
<ds:datastoreItem xmlns:ds="http://schemas.openxmlformats.org/officeDocument/2006/customXml" ds:itemID="{511B7A3C-C0D4-4597-8E5A-7342A0BBF28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SPSBCN17-Spfx reciclaje para desarrolladores clásicos de SP</Template>
  <TotalTime>0</TotalTime>
  <Words>336</Words>
  <Application>Microsoft Macintosh PowerPoint</Application>
  <PresentationFormat>Presentación en pantalla (4:3)</PresentationFormat>
  <Paragraphs>64</Paragraphs>
  <Slides>10</Slides>
  <Notes>3</Notes>
  <HiddenSlides>0</HiddenSlides>
  <MMClips>0</MMClips>
  <ScaleCrop>false</ScaleCrop>
  <HeadingPairs>
    <vt:vector size="6" baseType="variant">
      <vt:variant>
        <vt:lpstr>Fuentes usadas</vt:lpstr>
      </vt:variant>
      <vt:variant>
        <vt:i4>8</vt:i4>
      </vt:variant>
      <vt:variant>
        <vt:lpstr>Tema</vt:lpstr>
      </vt:variant>
      <vt:variant>
        <vt:i4>1</vt:i4>
      </vt:variant>
      <vt:variant>
        <vt:lpstr>Títulos de diapositiva</vt:lpstr>
      </vt:variant>
      <vt:variant>
        <vt:i4>10</vt:i4>
      </vt:variant>
    </vt:vector>
  </HeadingPairs>
  <TitlesOfParts>
    <vt:vector size="19" baseType="lpstr">
      <vt:lpstr>Arial</vt:lpstr>
      <vt:lpstr>Calibri</vt:lpstr>
      <vt:lpstr>Consolas</vt:lpstr>
      <vt:lpstr>Segoe Pro Light</vt:lpstr>
      <vt:lpstr>Segoe UI</vt:lpstr>
      <vt:lpstr>Segoe UI Black</vt:lpstr>
      <vt:lpstr>Segoe UI Light</vt:lpstr>
      <vt:lpstr>Wingdings</vt:lpstr>
      <vt:lpstr>5-30055_SharePoint Template 2012 - 16x9 - White Background</vt:lpstr>
      <vt:lpstr>SharePoint Framework (spfx) Reciclaje de desarrolladores de SP "clásicos"</vt:lpstr>
      <vt:lpstr>Thanks to our Sponsors</vt:lpstr>
      <vt:lpstr>Presentación de PowerPoint</vt:lpstr>
      <vt:lpstr>Presentación de PowerPoint</vt:lpstr>
      <vt:lpstr>Presentación de PowerPoint</vt:lpstr>
      <vt:lpstr>Technology mapping Classic vs Modern</vt:lpstr>
      <vt:lpstr>Presentación de PowerPoint</vt:lpstr>
      <vt:lpstr>Presentación de PowerPoint</vt:lpstr>
      <vt:lpstr>Real World problems: Modern solutions to Classic problems </vt:lpstr>
      <vt:lpstr>Thank you!</vt:lpstr>
    </vt:vector>
  </TitlesOfParts>
  <Manager/>
  <Company/>
  <LinksUpToDate>false</LinksUpToDate>
  <SharedDoc>false</SharedDoc>
  <HyperlinksChanged>false</HyperlinksChanged>
  <AppVersion>15.0039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2017-10-25T09:24:56Z</dcterms:created>
  <dcterms:modified xsi:type="dcterms:W3CDTF">2017-10-29T09:44:48Z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0x0101002D09E24228864C498FAF821E4A497301</vt:lpwstr>
  </property>
</Properties>
</file>